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820D165-32B6-45E8-B5B2-0B3AC3922D80}">
          <p14:sldIdLst>
            <p14:sldId id="256"/>
            <p14:sldId id="257"/>
            <p14:sldId id="258"/>
            <p14:sldId id="25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3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94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05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6575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237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747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505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189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7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074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14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6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308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07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8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373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21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03F6B06-E5CA-49DA-BBFC-3FC689B54FDD}" type="datetimeFigureOut">
              <a:rPr lang="ru-RU" smtClean="0"/>
              <a:t>12.10.2022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1DD261C-EB71-4177-992F-7883DBD1D8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23299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514764-1602-41F8-A001-7E21F7057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8715" y="725003"/>
            <a:ext cx="8602185" cy="712170"/>
          </a:xfrm>
        </p:spPr>
        <p:txBody>
          <a:bodyPr>
            <a:normAutofit fontScale="9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Учебная практика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Программное обеспечения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EB7B33-FC47-446A-B31F-88FD1BD9B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921" y="4802819"/>
            <a:ext cx="4687410" cy="1597981"/>
          </a:xfrm>
        </p:spPr>
        <p:txBody>
          <a:bodyPr>
            <a:normAutofit/>
          </a:bodyPr>
          <a:lstStyle/>
          <a:p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AD2793-4EAF-4544-8566-8233BBE3D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959676" cy="216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5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3474A-F1BB-4EAF-857C-D59F5EE63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6C3C99A-CCC6-4849-8E7A-8C18DE2AC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2359" y="1893888"/>
            <a:ext cx="2718057" cy="40227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930F87B-DB42-43FA-9E29-1946A590E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835" y="1847850"/>
            <a:ext cx="6484494" cy="161852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AB2350B-4921-4ABB-A871-51A9079EA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484" y="3466379"/>
            <a:ext cx="6743196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654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2A13FA-3B82-44C0-BF4F-9CD8ACA70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85A9BD-1DD8-4AC3-9B5B-77F3B2752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28DE8F-67EF-4075-AA40-D93322239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452" y="0"/>
            <a:ext cx="10349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ACF54-56CB-4AA2-991C-3F2663F55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 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E3B6175F-C05A-43A5-8EBB-271D62861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63109B-C13D-4DE4-85BE-A2A269D1D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08" y="0"/>
            <a:ext cx="5695950" cy="188404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DECB72B-DD54-4A1B-AAC3-1EE4CEB4C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499608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6088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</TotalTime>
  <Words>10</Words>
  <Application>Microsoft Office PowerPoint</Application>
  <PresentationFormat>Широкоэкранный</PresentationFormat>
  <Paragraphs>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Times New Roman</vt:lpstr>
      <vt:lpstr>Wingdings 3</vt:lpstr>
      <vt:lpstr>Сектор</vt:lpstr>
      <vt:lpstr>Учебная практика тема: Программное обеспечения</vt:lpstr>
      <vt:lpstr>Типы ПО</vt:lpstr>
      <vt:lpstr>Презентация PowerPoint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Программное обеспечение</dc:title>
  <dc:creator>Дёмкин Артём Сергеевич</dc:creator>
  <cp:lastModifiedBy>Дёмкин Артём Сергеевич</cp:lastModifiedBy>
  <cp:revision>4</cp:revision>
  <dcterms:created xsi:type="dcterms:W3CDTF">2022-10-12T07:37:37Z</dcterms:created>
  <dcterms:modified xsi:type="dcterms:W3CDTF">2022-10-12T09:13:19Z</dcterms:modified>
</cp:coreProperties>
</file>