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5" autoAdjust="0"/>
    <p:restoredTop sz="98378" autoAdjust="0"/>
  </p:normalViewPr>
  <p:slideViewPr>
    <p:cSldViewPr>
      <p:cViewPr>
        <p:scale>
          <a:sx n="100" d="100"/>
          <a:sy n="100" d="100"/>
        </p:scale>
        <p:origin x="-152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3962400" y="1209675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962274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0849" y="2362179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Ru</cp:lastModifiedBy>
  <cp:revision>158</cp:revision>
  <dcterms:created xsi:type="dcterms:W3CDTF">2006-08-16T00:00:00Z</dcterms:created>
  <dcterms:modified xsi:type="dcterms:W3CDTF">2014-05-17T10:22:41Z</dcterms:modified>
</cp:coreProperties>
</file>