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>
        <p:scale>
          <a:sx n="66" d="100"/>
          <a:sy n="66" d="100"/>
        </p:scale>
        <p:origin x="-2250" y="-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8959</TotalTime>
  <Words>58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Ru</cp:lastModifiedBy>
  <cp:revision>1151</cp:revision>
  <dcterms:created xsi:type="dcterms:W3CDTF">2007-12-08T16:03:35Z</dcterms:created>
  <dcterms:modified xsi:type="dcterms:W3CDTF">2014-05-17T10:06:01Z</dcterms:modified>
</cp:coreProperties>
</file>