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7" autoAdjust="0"/>
    <p:restoredTop sz="94660"/>
  </p:normalViewPr>
  <p:slideViewPr>
    <p:cSldViewPr>
      <p:cViewPr varScale="1">
        <p:scale>
          <a:sx n="110" d="100"/>
          <a:sy n="110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0EEC9-ED80-4DF7-AAC3-2AC8FDFCED87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A525F-A00B-4FDE-BEA6-F603CFBC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34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3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9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7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3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9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Assign all the possible JavaScript literals to different variables.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Create a string variable with quoted text in it. For example: 'How you </a:t>
            </a:r>
            <a:r>
              <a:rPr lang="en-US" sz="2800" dirty="0" err="1" smtClean="0"/>
              <a:t>doin</a:t>
            </a:r>
            <a:r>
              <a:rPr lang="en-US" sz="2800" dirty="0" smtClean="0"/>
              <a:t>'?', Joey said.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Try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typeof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on all variables you created.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Create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undefined</a:t>
            </a:r>
            <a:r>
              <a:rPr lang="en-US" sz="2800" dirty="0" smtClean="0"/>
              <a:t> variables and try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typeof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on them.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1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1761</TotalTime>
  <Words>81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creator>Doncho Minkov</dc:creator>
  <cp:lastModifiedBy>Simbelyne</cp:lastModifiedBy>
  <cp:revision>125</cp:revision>
  <dcterms:created xsi:type="dcterms:W3CDTF">2013-02-21T09:12:12Z</dcterms:created>
  <dcterms:modified xsi:type="dcterms:W3CDTF">2015-02-10T12:33:41Z</dcterms:modified>
</cp:coreProperties>
</file>