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7" r:id="rId2"/>
    <p:sldId id="288" r:id="rId3"/>
    <p:sldId id="289" r:id="rId4"/>
    <p:sldId id="290" r:id="rId5"/>
    <p:sldId id="294" r:id="rId6"/>
    <p:sldId id="296" r:id="rId7"/>
    <p:sldId id="298" r:id="rId8"/>
    <p:sldId id="302" r:id="rId9"/>
    <p:sldId id="30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>
      <p:cViewPr varScale="1">
        <p:scale>
          <a:sx n="116" d="100"/>
          <a:sy n="116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t>2/10/2015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6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14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JavaScript function reverses string </a:t>
            </a:r>
            <a:r>
              <a:rPr lang="en-US" sz="2800" dirty="0"/>
              <a:t>and </a:t>
            </a:r>
            <a:r>
              <a:rPr lang="en-US" sz="2800" dirty="0" smtClean="0"/>
              <a:t>returns it</a:t>
            </a:r>
            <a:br>
              <a:rPr lang="en-US" sz="2800" dirty="0" smtClean="0"/>
            </a:b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JavaScript function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02089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2800" dirty="0"/>
              <a:t>You are given a text. Write a </a:t>
            </a:r>
            <a:r>
              <a:rPr lang="en-US" sz="2800" dirty="0" smtClean="0"/>
              <a:t>function that changes </a:t>
            </a:r>
            <a:r>
              <a:rPr lang="en-US" sz="2800" dirty="0"/>
              <a:t>the text in all </a:t>
            </a:r>
            <a:r>
              <a:rPr lang="en-US" sz="2800" dirty="0" smtClean="0"/>
              <a:t>regions: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600" noProof="1" smtClean="0"/>
              <a:t>text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upcase&gt;</a:t>
            </a:r>
            <a:r>
              <a:rPr lang="en-US" sz="2600" dirty="0"/>
              <a:t> to uppercase</a:t>
            </a:r>
            <a:r>
              <a:rPr lang="en-US" sz="2600" dirty="0" smtClean="0"/>
              <a:t>.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lowercase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mix casing(random)</a:t>
            </a:r>
          </a:p>
          <a:p>
            <a:pPr marL="804863" lvl="1" indent="-457200">
              <a:lnSpc>
                <a:spcPct val="100000"/>
              </a:lnSpc>
              <a:buSzPct val="90000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expected result: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Regions can be nested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773952" y="3751867"/>
            <a:ext cx="75246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&lt;mixcase&gt;living&lt;/mixcase&gt;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&lt;upcase&gt;yellow submarine&lt;/upcase&gt;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&lt;mixcase&gt;don't&lt;/mixcase&gt;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&lt;lowcase&gt;anything&lt;/lowcase&gt;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5385762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LiVinG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SUBMARINE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dOn'T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anything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replaces non breaking white-spaces in a text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extracts the content of a html page given as text. The function should return anything that is in a tag, without the tags: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result: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5227" y="384307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&lt;/title&gt;&lt;/head&gt;&lt;body&gt;&lt;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text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more...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body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5227" y="5410198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sitetextmore textand more...in body</a:t>
            </a:r>
          </a:p>
        </p:txBody>
      </p:sp>
    </p:spTree>
    <p:extLst>
      <p:ext uri="{BB962C8B-B14F-4D97-AF65-F5344CB8AC3E}">
        <p14:creationId xmlns:p14="http://schemas.microsoft.com/office/powerpoint/2010/main" val="207020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46812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</a:t>
            </a:r>
            <a:r>
              <a:rPr lang="en-US" sz="2800" dirty="0" smtClean="0"/>
              <a:t>Return the elements in a JSON object.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1968692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9985" y="5278360"/>
            <a:ext cx="727233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protocol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'http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b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server: 'www.devbg.org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endParaRPr lang="da-DK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resource: 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'/forum/index.php'}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1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18832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9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function for </a:t>
            </a:r>
            <a:r>
              <a:rPr lang="en-US" sz="2800" dirty="0"/>
              <a:t>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</a:t>
            </a:r>
            <a:r>
              <a:rPr lang="en-US" sz="2800" dirty="0" smtClean="0"/>
              <a:t>. Return the emails as array of strings.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 smtClean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function that formats a string using placeholders: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function should work with </a:t>
            </a:r>
            <a:r>
              <a:rPr lang="en-US" sz="2800" dirty="0" smtClean="0"/>
              <a:t>up to 30 placeholders and all types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2" y="2065562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{0}!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Peter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Peter!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1" y="4010054"/>
            <a:ext cx="7343775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frmt =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{0}, {1}, {0} text {2}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stringFormat(frmt, 1,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Pesho, 1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2"/>
              <a:tabLst>
                <a:tab pos="355600" algn="l"/>
              </a:tabLst>
            </a:pPr>
            <a:r>
              <a:rPr lang="en-US" sz="2800" dirty="0" smtClean="0"/>
              <a:t>Write a function that creates a HTML UL using a template for every HTML LI. The source of the list should an array of elements. Replace all placeholders marked with –{…}–   with the value of the corresponding property of the object. Example: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399" y="3502137"/>
            <a:ext cx="80772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data-type="template" id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="list-item"&gt;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&lt;strong&gt;-{name}-&lt;/strong&gt; &lt;span&gt;-{age}-&lt;/span&gt;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398" y="4760174"/>
            <a:ext cx="8077202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[{name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da-DK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Peter</a:t>
            </a:r>
            <a:r>
              <a:rPr lang="da-DK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14},…];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tmpl = document.getElementById(</a:t>
            </a:r>
            <a:r>
              <a:rPr lang="da-DK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list-item</a:t>
            </a:r>
            <a:r>
              <a:rPr lang="da-DK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).innerHtml;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peopleList = generateList(people, template);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peopleList = </a:t>
            </a:r>
            <a:r>
              <a:rPr lang="da-DK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ul&gt;&lt;li&gt;&lt;strong&gt;Peter&lt;/strong&gt; &lt;span&gt;14&lt;/span&gt;&lt;/li&gt;&lt;li&gt;…&lt;/li&gt;…&lt;/ul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da-DK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en-US" altLang="ja-JP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5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4742</TotalTime>
  <Words>776</Words>
  <Application>Microsoft Office PowerPoint</Application>
  <PresentationFormat>On-screen Show (4:3)</PresentationFormat>
  <Paragraphs>78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Cambria</vt:lpstr>
      <vt:lpstr>Consolas</vt:lpstr>
      <vt:lpstr>Corbel</vt:lpstr>
      <vt:lpstr>Courier New</vt:lpstr>
      <vt:lpstr>HGｺﾞｼｯｸM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Simbelyne</cp:lastModifiedBy>
  <cp:revision>682</cp:revision>
  <dcterms:created xsi:type="dcterms:W3CDTF">2013-03-13T10:52:48Z</dcterms:created>
  <dcterms:modified xsi:type="dcterms:W3CDTF">2015-02-10T12:39:16Z</dcterms:modified>
</cp:coreProperties>
</file>