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  <a:p>
            <a:r>
              <a:rPr lang="en-US" sz="1800" noProof="1" smtClean="0"/>
              <a:t>arr.remove(1); //arr = [2,4,3,4,111,3,2,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length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Gosho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Petrov</a:t>
            </a:r>
            <a:r>
              <a:rPr lang="en-US" sz="1800" dirty="0"/>
              <a:t>'</a:t>
            </a:r>
            <a:r>
              <a:rPr lang="en-US" sz="1800" noProof="1" smtClean="0"/>
              <a:t>, age: 32 }, 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Bay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Ivan</a:t>
            </a:r>
            <a:r>
              <a:rPr lang="en-US" sz="1800" dirty="0"/>
              <a:t>'</a:t>
            </a:r>
            <a:r>
              <a:rPr lang="en-US" sz="1800" noProof="1" smtClean="0"/>
              <a:t>, age: 81},… 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firstname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  <a:p>
            <a:r>
              <a:rPr lang="en-US" sz="1800" noProof="1" smtClean="0"/>
              <a:t>var groupedByAge=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age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639</TotalTime>
  <Words>281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Simbelyne</cp:lastModifiedBy>
  <cp:revision>728</cp:revision>
  <dcterms:created xsi:type="dcterms:W3CDTF">2013-03-08T15:31:43Z</dcterms:created>
  <dcterms:modified xsi:type="dcterms:W3CDTF">2015-02-10T12:38:07Z</dcterms:modified>
</cp:coreProperties>
</file>