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1" r:id="rId15"/>
    <p:sldId id="269" r:id="rId16"/>
    <p:sldId id="272" r:id="rId17"/>
    <p:sldId id="273" r:id="rId18"/>
    <p:sldId id="266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和目录" id="{4B2DE4D3-3461-4A75-A25D-AC56B4886E32}">
          <p14:sldIdLst>
            <p14:sldId id="256"/>
            <p14:sldId id="257"/>
          </p14:sldIdLst>
        </p14:section>
        <p14:section name="原理" id="{C8AFBD54-BE5F-43AF-AAFE-E8DFA05B7A9C}">
          <p14:sldIdLst>
            <p14:sldId id="258"/>
          </p14:sldIdLst>
        </p14:section>
        <p14:section name="C++" id="{88FF4DF2-9F8A-4640-8129-9B570D54E974}">
          <p14:sldIdLst>
            <p14:sldId id="259"/>
          </p14:sldIdLst>
        </p14:section>
        <p14:section name="Java" id="{D673AFF9-BAC9-4E27-B04C-977A9D710790}">
          <p14:sldIdLst>
            <p14:sldId id="260"/>
            <p14:sldId id="261"/>
            <p14:sldId id="262"/>
            <p14:sldId id="263"/>
            <p14:sldId id="264"/>
            <p14:sldId id="265"/>
            <p14:sldId id="270"/>
            <p14:sldId id="267"/>
            <p14:sldId id="268"/>
            <p14:sldId id="271"/>
            <p14:sldId id="269"/>
            <p14:sldId id="272"/>
            <p14:sldId id="273"/>
          </p14:sldIdLst>
        </p14:section>
        <p14:section name="总结" id="{EFC48B01-BE7C-407C-934A-0F901FA70BC9}">
          <p14:sldIdLst>
            <p14:sldId id="26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2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6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7.41936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5-23T16:37:43.648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952C9551-184D-48CD-94B7-ABCFAA3F1BE4}" emma:medium="tactile" emma:mode="ink">
          <msink:context xmlns:msink="http://schemas.microsoft.com/ink/2010/main" type="inkDrawing" rotatedBoundingBox="3056,7806 27694,5782 28066,10308 3428,12332" hotPoints="23783,7180 23973,12087 4676,12836 4486,7929" semanticType="enclosure" shapeName="Rectangle"/>
        </emma:interpretation>
      </emma:emma>
    </inkml:annotationXML>
    <inkml:trace contextRef="#ctx0" brushRef="#br0">10609 19 0,'0'20'47,"0"18"-47,0 1 16,0-20-16,-19 19 0,19-18 0,-20 37 0,1-18 16,19 19-16,0-39 0,0 38 0,0-37 15,0 18-15,0 20 0,0-39 16,0 20-16,0-1 0,0-19 0,0 20 15,0-20-15,0 0 0,0 20 0,0-20 0,0 0 0,0 20 32,0-20-32,0 0 0,0 1 0,0-1 15,0 0 1,0 0-16,0 1 0,0-1 0,19-19 16,-19 19-16,0 0 15,0 0-15,0 1 0,0-1 16,20-19-1,-20 19 1,0 0-16,0 1 16,19-20 62,0 19-63,-19 0 142,0 0-126,0 1-31,0-1 16,-19-19-16,0 19 15,19 0 1,-20 1-16,1-20 0,19 19 31,-19-19-31,19 19 0,-19-19 0,-1 0 0,1 0 31,0 0-31,0 0 0,-1 0 0,1 0 0,0 0 32,0 0-32,-1 0 0,1 0 0,0 0 0,0 0 0,-1 0 15,-18 0 1,0 0-16,-1 0 0,20 0 15,0 0-15,-20 0 0,20 0 16,-20 0-16,20 0 0,0 0 0,-20 0 16,20 0-16,-39 0 0,20 0 0,-1 0 0,-18 0 0,-1 0 0,39 0 15,-39 0 1,20 0-16,-20 0 0,0 0 0,-19 0 0,39 0 0,-39 0 16,0 0-1,38 0-15,-19 0 0,-19 0 0,20-19 0,18 19 0,-18-19 0,18 19 16,1 0-1,-20 0-15,19 0 0,1-20 0,-1 20 0,1-19 0,-1 19 0,1 0 16,-1 0 0,20 0-16,-19 0 0,18 0 0,-18 0 0,0 0 0,18 0 15,1 0-15,0 0 16,0 0-16,-20 0 0,20 0 0,0 0 0,-1 0 16,-18 0-16,19 0 0,-1 0 15,-18 0-15,19 0 0,-1 0 0,-18 0 16,-1 0-16,1 0 0,-1 0 15,20 0-15,0 0 0,-20 0 0,1 0 0,0 0 32,-1 0-32,20 0 0,-20 0 0,1 0 15,-1 0 1,20 0-16,-19 0 0,18 0 0,-18 0 16,-1-19-1,1 19-15,19 0 0,-1 0 0,1 0 16,0 0-16,0 0 0,-20 0 15,20 0-15,0 0 0,-1 0 0,-18 0 16,19 0-16,0 0 0,-20 0 0,1 0 0,-1 0 0,1 0 31,18 0-31,-18 0 0,-1 0 0,1 0 0,19 0 0,-1 0 32,-18 0-32,19 0 0,-20 0 0,20 0 0,-20 0 0,1 0 0,19 0 15,-20 0 1,20 0-16,-19 0 0,-1 0 0,20 0 0,-20 0 0,20 0 15,0 0-15,-20 0 16,1 0-16,19 0 0,-20 0 0,20 0 16,0 0-16,-20 0 0,1 0 15,-1 0-15,1 0 0,-1-19 16,1 19-16,18 0 0,-18-20 0,0 20 0,18-19 0,-18 19 0,19 0 31,-20 0-31,20 0 0,0 0 0,-20 0 0,20 0 0,0 0 0,-1 0 16,1 0-1,0 0-15,-20 0 0,20 0 0,0 0 0,0 0 0,-20 0 0,1 0 16,18 0 0,1 0-16,-19 0 0,18 0 0,-18 0 0,19 0 0,-20 0 15,1 0-15,19 0 16,-20 0-16,20 0 0,-20 0 0,1 0 0,19 0 16,-1 0-16,1 0 0,-19 0 15,-1 0-15,20 0 0,-20 0 0,20 0 16,0 0-16,-20 0 0,1 0 0,19-19 0,-1 19 0,-18 0 31,19 0-31,0 0 0,-20-19 0,20 19 0,0 0 0,-20 0 31,20 0-31,0 0 0,-20 0 0,20 0 16,-20 0-16,1 0 16,19 0-16,-20 0 0,20 0 15,-20 0-15,20 0 16,-19 0-16,18 0 0,1 0 0,0 0 15,-20 0-15,20 0 0,0 0 16,-19 0-16,-1 0 0,1 0 16,-1 0-16,20 0 0,0 0 0,-20 0 0,1 0 31,18 0-31,1 0 0,-19 0 0,18 0 0,-18 0 0,19 0 31,-20 0-31,20 0 0,0 0 0,-1 0 0,1 0 16,0 0-16,0 0 15,-20 0-15,1 0 0,19 0 0,-1 0 16,1 0-16,0 0 0,0 0 16,-1 0-16,1 0 0,-19 0 0,18 0 0,1 0 15,-19 0-15,18 0 16,-18 0-16,19 0 0,-20 0 0,1 0 0,-1 0 16,20 0-16,-20 0 15,1 0-15,19 0 0,-20 19 0,1-19 16,19 0-16,-20 0 0,1 19 0,18-19 0,1 0 31,0 0-31,19 19 0,-19-19 31,-1 0 1,1 0-17,0 0-15,0 20 0,-1-1 16,1 0-16,0-19 15,0 0 1,-20 0-16,20 0 0,0 0 16,-1 19-16,1-19 0,-19 20 0,38-1 0,-20-19 0,1 0 0,-19 19 31,18-19-31,1 19 0,0-19 0,0 20 0,0-20 16,-1 19-16,1-19 15,0 19-15,0-19 0,-1 0 0,1 0 16,0 19-16,19 1 15,-19-20-15,-1 0 0,1 19 16,0-19-16,0 0 31,-1 0-15,1 0-16,0 0 16,0 19-16,-1 0 0,1-19 31,0 20-31,0-20 31,19 19-31,-20-19 31,20 19-15,0 0 78,0 1-79,0-1 1,0 0-16,0 0 0,0 0 0,0 1 0,20-1 16,-20 0-16,0 0 15,19 1-15,-19-1 0,0 19 0,0 1 16,0-20-16,19 0 0,-19 1 15,0-1-15,0 0 0,0 0 16,0 1-16,0-1 0,0 0 16,19 0-16,-19 1 0,0-1 0,0 0 15,0 0-15,0 1 0,0-1 0,0 19 16,0-18-16,0 18 0,20-38 16,-20 19-16,0 0 0,0 20 0,19-20 0,0 0 15,-19 1 1,0-1-16,0 19 0,0-18 0,0-1 15,0 0-15,0 20 16,0-20-16,0 0 0,0 0 0,0 1 0,0 18 16,0-19-16,0 1 15,0-1-15,0 0 0,0 20 0,0-20 16,0 0-16,0 20 0,0-20 0,0 0 16,0 19-16,0 1 0,0-20 0,0 0 0,0 1 31,0-1-31,0 0 0,0 0 15,0 1 1,-19-20-16,19 19 0,-19-19 0,19 19 0,0 0 16,-20-19-16,20 20 15,-19-1-15,19 0 0,-19-19 0,0 0 16,19 19-16,-20 1 0,1-20 16,0 19-16,19 0 0,-19 0 0,-1-19 15,20 20-15,-19-1 0,0-19 0,0 19 0,19 0 0,-20-19 0,1 20 31,19-1-31,-19-19 0,0 19 16,0-19-16,-1 0 0,1 19 0,19 1 16,-19-20-16,0 0 0,-1 19 0,-18 0 0,19 0 15,-1-19 1,1 0-16,-19 19 0,18-19 0,1 20 16,-19-20-1,-1 19-15,20-19 0,0 0 16,-20 19-16,20-19 15,-20 0-15,20 19 0,-19-19 0,-1 20 16,39-1-16,-38-19 0,-1 0 0,39 19 0,-38-19 0,19 19 0,-20 1 31,1-1-31,-1 0 0,20-19 0,0 0 0,-20 19 0,20-19 16,-20 20-16,1 18 16,38-19-16,-39-19 0,20 0 0,19 20 0,-38-1 0,18 0 0,1 0 31,0 1-31,0-20 0,-1 19 0,20 0 0,-19-19 15,19 19 1,-19-19-16,19 20 0,-19-1 0,0 0 16,19 0-16,0 1 15,0-1-15,0 19 0,0-19 16,0 1-16,0-1 0,0 0 16,0 0-16,0 1 0,0-1 0,0 0 0,0 0 31,0 1-31,0 18 0,0-19 0,0 1 0,0-1 0,0 0 31,0 20-31,0-1 0,0-19 0,0 1 0,0-1 16,0 0-1,19 0-15,-19 1 0,19-1 0,-19 0 16,0 0-16,19-19 0,-19 20 16,0-1-16,19-19 0,-19 19 0,20-19 15,-20 19-15,19 0 0,0-19 16,-19 20-1,19-1 1,1 0-16,-1-19 0,-19 19 16,19-19-16,0 20 0,1-1 0,-1 0 15,0-19 1,0 19 15,1 1-31,-20-1 16,19-19-1,0 19-15,-19 0 0,19-19 16,1 20-16,-1-1 31,-19 0-31,19-19 32,0 0-32,-19 19 0,20-19 15,-1 0 1,0 20-16,0-20 0,1 19 15,-1-19 1,0 19-16,0-19 0,1 0 16,-1 19-16,0 1 15,0-20-15,0 19 16,1-19-16,-1 0 0,0 0 31,0 0-31,1 19 0,-1-19 31,0 0-31,0 0 32,1 0-32,-20 19 0,19 1 15,0-20 1,0 0-16,1 0 31,-1 0-31,-19-20 0,19 20 16,0 0 15,1-19-31,-1 19 0,-19-19 31,19 19-31,-19-19 0,19 19 32,-19-20-32,20 1 15,-1 19-15,-19-19 0,19 0 16,-19-1-16,19 1 15,-19 0 1,20 0-16,-1 19 0,0-20 16,-19 1-16,0 0 15,0 0 1,19 19-16,-19-20 0,20 20 0,-20-19 0,0 0 31,0 0 0,0-1-15,0 1 0,0 0-1,0 0-15,19-1 0,-19 1 16,0 0-16,19 0 16,-19 0-1,0-1-15,0 1 0,19 19 16,-19-19-16,0 0 0,0-1 0,19 1 15,-19 0 1,0 0-16,0-1 0,0 1 0,20 19 16,-20-19-1,0 0-15,0-1 16,0 1 0,0 0-16,0 0 15,0-1-15,0 1 31,0 0-31,0 0 0,0-1 16,19 1-16,0 19 16,-19-19-16,0 0 0,0-1 0,0 1 31,0 0-31,19 0 0,-19-1 16,0 1-1,0 0 1,20 19-16,-20-19 0,19 19 15,-19-19-15,19 19 16,0 0-16,1 0 16,-1 0-16,0 0 0,20 0 15,-20 0-15,19 0 16,1 0-16,-20 0 0,0 0 16,20 0-16,-20 0 0,0 0 0,1 0 15,18 0-15,-19 0 0,1 0 16,-1 0-16,0 0 0,0 0 0,0 0 0,1 0 0,-1 0 15,0 0 1,0 0-16,1 0 0,-1 0 0,0 0 0,0 0 16,1 19-16,18-19 15,1 0-15,-20 0 16,0 0-16,0 0 0,1 0 0,-1 0 0,0 0 0,0 0 0,1 0 31,-1 0-31,0 0 0,0 0 0,1 0 0,-20 19 0,19-19 16,0 0-1,0 0-15,1 0 0,-1 0 0,0 0 16,0 0-16,0 0 16,1 0-16,-1 0 0,0 0 0,20 0 15,-20 0 1,0 0-16,0 0 0,1 0 0,-1 0 0,0 0 16,0 0-16,1 0 15,-1 0-15,19 0 0,1 0 0,-1 0 16,-18-19-1,-1 19-15,0 0 0,0-19 0,20-1 0,-20 20 16,0-19-16,1 19 0,-20-19 0,19 19 0,19-19 0,-38-1 16,19 20-1,1-19-15,-20 0 0,19 19 0,0-19 0,0-1 16,-19 1 0,0 0-16,20 0 0,-1-1 0,-19 1 0,0 0 15,19 0-15,-19-1 0,19 1 16,-19 0-16,20 0 0,-1-20 0,0 20 0,0 0 15,-19-20-15,20 20 16,-1 0-16,0-20 0,-19 20 0,19 0 0,1 0 16,-1-1-16,-19 1 15,19 19-15,-19-19 0,19 0 0,1 19 16,-20-20-16,19 1 0,0 19 0,0 0 31,1 0-31,-1 0 0,0-19 16,0 19-1,1 0-15,18 0 0,-19 0 0,0 0 16,1 0 0,-1 0-16,0 0 0,20 0 0,-1 0 0,-19 0 0,39 0 15,-19 0 1,-1 0-16,20 0 0,-39 0 0,39 0 0,0 0 0,-1 0 16,1 0-16,0 19 15,-1-19-15,-18 0 0,19 0 0,-1 0 0,-18 0 16,19 0-16,19 0 0,-39 0 15,39 0-15,-19 0 0,19 0 0,-39 0 16,39 0-16,-19 0 0,0 0 0,-1 0 0,1 0 0,0 0 0,0 0 16,-1 0-1,-18 0-15,18 0 0,1 0 0,19 0 0,-38 0 0,18 0 16,1 0-16,0 0 16,19 19-16,-19-19 0,19 0 0,-20 0 0,1 0 15,19 0-15,-39 0 16,39 0-16,-19 0 0,19 0 0,-38 0 0,18 0 15,1 20-15,-19-20 0,18 0 0,1 19 0,-20-19 16,20 0-16,0 0 0,-20 0 16,20 0-16,0 0 0,-20 0 15,20 0-15,0 0 0,-20 0 0,20 0 16,19 0-16,-39 0 0,20 0 0,0 0 0,-20 0 0,39 0 0,-19 0 16,0 0-1,-20 0-15,39 0 0,-19 0 0,-20 0 0,20 0 0,19 0 16,-38 0-16,18 0 15,20 0-15,-38 0 0,38 0 0,-19 0 0,-1 0 16,1 0-16,0 0 16,-1 0-16,1 0 0,0 0 0,19 0 15,-19 19-15,-1-19 0,1 0 0,19 19 0,-19-19 0,-20 20 0,20-20 16,0 0 0,-20 19-16,39-19 0,-19 19 0,0 0 0,-20-19 15,39 0-15,-19 19 0,0-19 0,-1 0 16,1 20-16,19-20 0,-39 0 0,20 0 0,19 0 0,-38 0 15,18 0 1,1 0-16,-39 0 0,58 0 0,-19 0 16,-20 0-16,39 0 0,-19 0 0,-39 0 15,20 0-15,19 0 0,-39 0 16,39 0-16,-1 0 0,-18 0 0,19 0 16,-20 0-16,1 0 0,18 0 0,-38 0 0,39 0 15,-19 0-15,-1 0 0,1 0 0,18 0 0,-18 0 0,19 0 0,-1 0 31,1 0-31,0 0 0,19 0 0,-20 0 0,-18 0 0,38 0 0,-19 0 16,-20 19 0,39 0-16,-19-19 0,-20 19 0,20-19 0,0 0 0,19 0 0,0 0 15,-39 0 1,20 0-16,0 20 0,-20-20 0,39 0 0,-19 19 0,-20-19 16,20 0-16,0 0 15,-20 0-15,20 0 0,0 0 0,-20 0 0,1 0 16,18 0-16,-18 0 15,-1 0-15,39 0 0,-57 0 0,37 0 0,1 0 16,-19 0-16,18 0 0,1 0 0,-20 0 0,20 0 0,0 0 0,-39 0 31,39 0-31,0 0 0,-20 0 0,20 0 0,0 0 0,-39 0 0,39 0 16,-20 0 0,-19 0-16,39 0 0,19 0 0,-39 0 0,39 0 0,-19 0 15,-19 0-15,18 0 16,1 0-16,-19 0 0,-1 0 0,-19 0 0,20 0 0,-1 0 0,1 0 15,-1 0 1,1 0-16,-1 0 0,1 0 0,-1 0 0,1 19 16,-1-19-16,20 19 15,-20-19-15,-18 0 0,18 0 0,20 0 16,-39 0-16,20 0 0,-20 0 16,19 0-16,1 0 0,-1 0 0,1 0 15,-20 0-15,19 0 0,20 0 0,-39 0 0,20 0 0,19 0 0,-39 0 16,19 0-1,1 0-15,-1 0 0,20 0 0,-19 0 0,-1 0 0,20 0 16,-20 0-16,20 0 16,0 0-16,-20 0 0,20 0 0,19 0 0,-39 0 15,20 0-15,0 0 0,-20 0 16,39 0-16,-19 0 0,0 20 0,-1-20 0,1 0 0,0 0 16,0 0-1,-1 0-15,1 0 0,-19 0 0,18 0 0,1 0 16,-39 0-16,39 0 0,-20 0 15,-18 0-15,18 0 0,-19 0 0,20 0 0,-1 0 16,-18 0-16,18 0 0,-19 0 0,20 0 0,-1 0 0,-18 0 16,18 0-1,-19 0-15,20 0 0,-1 0 0,-18 0 0,18 0 0,-19 0 16,20 0-16,18 0 16,-18 0-16,-1 0 0,-18 0 0,18 0 15,1 0-15,-1 0 0,20 0 16,-39 0-16,0 0 0,20 0 0,-20-20 15,39 20-15,-20 0 0,-18 0 0,18 0 0,-19 0 16,20 0-16,18 0 0,-18 0 0,19 0 16,-20 0-16,1-19 15,-1 19-15,20 0 0,-39 0 0,39 0 16,-39 0-16,39 0 0,0 0 0,-39 0 0,39 0 0,-20 0 0,-19 0 16,39 0-1,-20-19-15,1 19 0,-1 0 0,20 0 0,-39 0 0,20 0 16,-1 0-16,1 0 15,-1 0-15,20-19 0,-39 19 0,20 0 0,-20-20 16,20 20-16,-1 0 0,-19-19 16,0 19-16,20 0 0,-20-19 0,0 19 15,20-19-15,-20 19 0,20-20 0,-20 20 16,0 0-16,20 0 0,-39-19 0,38 19 0,-19 0 16,1 0-16,-1 0 15,0-19-15,0 19 0,1 0 0,-1 0 0,0 0 16,0 0-16,-19-19 0,20 19 0,-20-19 0,19 19 31,0 0-31,0-20 16,1 20-16,-1-19 15,0 0-15,0 19 16,-19-19-16,19-1 0,1 1 16,-1 0-16,19-20 0,-18 20 15,-1-19-15,0 38 0,-19-39 0,0 20 0,0 0 0,0-20 31,19 39-31,-19-19 0,0-20 0,20 1 0,-20 19 0,0-20 16,19 1 0,0-1-16,-19 20 0,0 0 15,0 0-15,0-1 0,0 1 16,0 0-16,0 0 0,0-1 0,-19 1 0,19 0 31,0 0-31,0-1 16,-19 20-16,19-19 15,0 0-15,0 0 0,0-1 16,0 1 0,0 0-16,0 0 0,0-1 0,0 1 15,19 0-15,0 19 0,-19-19 0,0-1 0,19 1 0,1 19 32,-20-19-32,0 0 0,19 19 0,0-20 0,0 1 0,-19 0 0,20 19 15,-1-19 1,0-1-16,0 20 0,1 0 0,18 0 0,1 0 31,-1 0-31,-19 0 0,20 0 0,-20 0 0,0 0 0,20 0 16,-20 0-16,19 0 15,1 0-15,-20 0 0,20 0 0,-1 0 0,1 0 16,18 0-16,-18 0 16,19 0-16,-1 0 0,-18 0 0,19 0 0,-1 0 15,1 0-15,19 0 0,0 0 16,-19 0-16,-20 0 0,20-19 0,0 19 15,-20 0-15,20-19 0,0 19 0,18-19 0,-37 0 0,38 19 0,-19-20 16,-20 20 0,20-19-16,0 0 0,-1 19 0,-18 0 0,-1 0 0,20-19 15,-39 19-15,39-20 16,-39 20-16,0 0 0,20 0 0,-20 0 0,0 0 0,20 0 16,-39-19-16,38 19 15,-18 0-15,-1 0 0,0 0 0,20 0 16,-20 0-16,0 0 15,0 0-15,1 0 0,-1 0 0,0 0 16,0 0-16,20 0 16,-1 0-16,1 0 0,-20 0 15,0-19-15,1 19 0,18 0 0,-19 0 0,0 0 0,1 0 32,-1-19-32,19 19 0,-38-20 0,20 1 15,-1 19-15,0 0 16,0-19-16,20 0 0,-20-1 0,-19 1 0,19 19 15,1 0-15,-20-19 16,19 0-16,0 19 0,0 0 0,-19-20 0,0 1 31,20 0-31,-1 0 0,-19-1 16,0 1 0,0 0-16,0 0 0,0-1 15,0 1-15,0 0 0,0 0 0,0-1 0,0 1 0,0 0 16,0 0-1,0 0-15,-19-1 0,19 1 0,0 0 0,-20 0 16,20-20-16,-19 20 16,0 0-16,19-20 0,-19 1 0,-1-20 15,1 58-15,0-39 0,0 1 16,19 19-16,0-1 0,0 1 0,-20 0 16,1 0-16,19-1 0,-19 1 0,19 0 15,-19 0-15,-1-1 0,20 1 0,-19 0 16,0 19-1,19-19-15,-19 0 0,-1 19 16,20-20-16,-19 20 16,19-19-16,0 0 0,-19 19 15,0 0-15,0 0 0,-1 0 16,-18-19 0,19-1-16,-1 1 0,1 19 0,0-19 0,0 19 0,-1-19 15,-18 19-15,19-20 16,-20 20-16,1 0 0,-1-19 0,20 19 0,-20-19 15,1 19-15,19-19 16,-20 19-16,20 0 0,-20 0 0,1 0 0,0 0 16,-1-20-16,20 20 15,-39-19-15,20 19 0,18 0 0,-18 0 0,19 0 16,-39 0-16,19 0 0,20 0 16,-19 0-16,-1 0 0,1 0 0,-1 0 15,1 0-15,-20 0 0,20 0 0,-1 0 0,1 0 0,-1 0 0,20 0 16,-20 0-1,20 19-15,-19-19 0,-20 0 0,39 20 0,-20-20 0,1 19 16,18-19 0,1 0-16,0 0 0,0 19 0,-20-19 0,1 0 0,-1 0 31,20 19-31,-19-19 0,18 0 0,-18 0 0,19 0 0,-1 0 0,-18 0 16,19 0-1,-1 0-15,-18 0 0,-1 0 0,1 0 0,-1 0 16,20 0-1,0 0-15,-20 0 0,20 0 0,0 0 16,0 0-16,-1 0 0,-18 0 0,19 0 0,-20 0 0,20 0 0,-19 20 16,-20-20-1,19 19-15,20 0 0,-19-19 0,-20 0 0,39 0 0,-20 0 16,20 0 0,-20 0-16,-18 19 0,37-19 0,-18 20 0,-20-1 0,39-19 15,-20 19-15,-18-19 16,18 19-16,20-19 0,-19 0 15,18 0-15,1 0 16,0 0-16,0 0 0,-1 0 16,1 0-16,0 0 0,0 0 0,-1 0 0,1 0 31,0 0-31,0 0 0,-1 0 16,1 0-1,0 0-15,0 0 0,19-19 0,-20 19 0,1 0 16,19-19-1,-19 0-15,-20 19 0,39-20 0,-19 20 0,0 0 0,0-19 16,-1 0 0,1 19-16,0-19 0,0-1 15,0 1-15,-1 0 16,20 0-16,-19 19 16,19-20-16,0 1 0,-19 19 0,19-19 0,-19 19 0,19-19 0,-20-1 31,20 1-31,0 0 0,0 0 0,-19-20 15,0 20 1,19 0-16,0-1 0,0 1 0,-19 0 0,19 0 0,-20 19 31,20-20-31,0 1 0,-19 19 0,19-19 0,0 0 16,-19 19 0,0-19-16,-1-1 31,1 1-31,0 19 15,19-19-15,-19 19 0,-1-19 16,20-1-16,-19 20 0,-19 0 0,38-19 16,-20 19-16,1-19 0,0 0 0,0 19 15,-20-20-15,39 1 0,-38 19 16,18 0-16,1 0 0,0-19 0,0 0 0,0-1 0,-20 20 16,20 0-1,-20 0-15,39-19 0,-38 19 0,19 0 0,-1-19 0,-18 19 16,38-19-16,-39 19 15,20 0-15,0 0 0,-20 0 0,20 0 0,-19 0 16,-1 0-16,20 0 0,-20 0 16,20 0-16,-19 0 0,-1 0 0,20 0 15,-19 0-15,18 0 0,-18 0 0,-1 0 0,20 0 0,-19 0 0,18 0 16,-18 0 0,-1 0-16,20 0 0,-19 0 0,18 0 0,-37 19 0,18-19 15,20 0 1,-20 19-16,1-19 0,-1 0 0,1 0 0,0 19 0,18-19 15,-37 20-15,18-20 16,20 0-16,-20 0 0,20 0 0,-19 0 0,-1 0 16,20 0-16,-20 0 0,20 0 15,-19 0-15,-1 0 0,20 0 0,-20 0 0,20 0 16,-19 0-16,-1 0 0,20 0 16,-19 0-16,-20 19 0,39-19 0,-20 0 15,20 0-15,-20 0 0,1 0 0,-1 0 0,-18 0 0,-1 19 0,19-19 16,-18 0-1,-20 19-15,0 1 0,0-1 0,19-19 0,-19 0 0,0 0 16,0 0 0,39 19-16,-39-19 0,19 0 0,-19 19 0,19 1 0,-19-20 15,0 19-15,0-19 16,20 0-16,-20 0 0,19 0 0,-19 19 0,38-19 16,-18 0-16,-1 0 0,39 0 15,-20 0-15,20 0 0,0 0 0,-20 0 16,20 0-16,-39 0 0,1 0 0,37 0 0,-37 0 15,-1 0-15,0 0 0,-19 0 16,0 0-16,0 0 0,39 0 0,-20 0 0,-19 0 0,39 0 0,-39 0 16,0 0-1,19 0-15,19 0 0,-37 0 0,18 0 0,0 0 0,-19 0 16,0 0 0,39 0-16,-39 0 0,19 0 0,-19 0 0,38 0 0,-37 0 15,18 0-15,19 0 16,-18 0-16,-20 0 0,38 0 0,-38 0 0,19 0 15,1 0-15,-1 0 0,0 0 16,1 0-16,18 0 0,-19 0 0,1 0 16,37 0-16,-37 0 0,18 0 0,1 0 0,18 0 15,1 0 1,0 0-16,0 0 0,-1 0 0,1 0 16,0 0-16,0 0 15,-1 0-15,1 0 0,0 0 31,0 0-31,-1 0 16,1-19 0,0 19-16,0 0 0,0-19 15,-1 19-15,1 0 16,0 0-16,0 0 0,-20-20 16,39 1-16,-19 19 0,0-19 0,-1 19 0,1 0 15,0 0 1,0-19-16,-1-1 0,1 20 15,0 0 1,0-19-16,-1 19 0,1 0 31,0 0-31,19-19 16,-19 19 0,-1 0-16,1 0 46,0-19 95,0 19-16,-1 0-125,1 0 16,-19 0-1,18 0-15,1 0 0,0 0 0,0 0 0,-20-20 16,20 20-16,0 0 16,0 0-16,-1 0 0,-18 0 0,19 0 0,-1-19 15,-18 19-15,-1 0 0,1-19 16,19 19-16,-1 0 0,1 0 15,0 0-15,0 0 0,-1 0 0,1 0 32,0 0-32,0-19 0,-1 19 31,1 0-15,19-20-1,-19 20-15,0 0 0,-1 0 16,1 0-1,0 0-15,0 0 16,0 0 0,-1 0-16,1 0 0,0 0 15,0 0-15,-1 0 0,1 0 0,0 0 0,0 0 32,-1 0-32,1 0 0,0 0 31,0 0-31,-1 0 0,1 0 15,0 0-15,0 0 16,-1 0-16,1 0 16,0 0-1,0 0-15,-1 0 16,1 0 0,0 0-16,0-19 15,-1 19 1,1 0-1,0 0-15,0 0 32,-1 0-32,1 0 0,0 0 15,0 0-15,0 0 16,-1 0-16,1 0 0,0 0 31,0 0-31,-1 0 16,1 0 15,0 0-15,0 0-1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160" max="192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7.41936" units="1/cm"/>
          <inkml:channelProperty channel="Y" name="resolution" value="48.64865" units="1/cm"/>
          <inkml:channelProperty channel="T" name="resolution" value="1" units="1/dev"/>
        </inkml:channelProperties>
      </inkml:inkSource>
      <inkml:timestamp xml:id="ts0" timeString="2020-05-23T16:37:54.277"/>
    </inkml:context>
    <inkml:brush xml:id="br0">
      <inkml:brushProperty name="width" value="0.06667" units="cm"/>
      <inkml:brushProperty name="height" value="0.06667" units="cm"/>
      <inkml:brushProperty name="color" value="#FF0000"/>
      <inkml:brushProperty name="fitToCurve" value="1"/>
    </inkml:brush>
  </inkml:definitions>
  <inkml:traceGroup>
    <inkml:annotationXML>
      <emma:emma xmlns:emma="http://www.w3.org/2003/04/emma" version="1.0">
        <emma:interpretation id="{28C22F9E-9F58-4697-AC07-900D71029486}" emma:medium="tactile" emma:mode="ink">
          <msink:context xmlns:msink="http://schemas.microsoft.com/ink/2010/main" type="inkDrawing" rotatedBoundingBox="5064,13918 23887,14029 23876,15802 5053,15692" hotPoints="23131,12168 23492,13707 6590,17663 6230,16124" semanticType="enclosure" shapeName="Rectangle"/>
        </emma:interpretation>
      </emma:emma>
    </inkml:annotationXML>
    <inkml:trace contextRef="#ctx0" brushRef="#br0">2307 390 0,'-20'-19'47,"1"19"-31,0 0-16,-39 0 0,-19 0 0,39 0 0,-39 0 15,19 0-15,0 0 0,-19 0 0,-19 0 0,19 0 0,-19 0 0,38 0 32,1 0-32,-20 0 0,19 0 0,19 0 0,-18 0 15,18 0-15,1 19 0,-20-19 16,0 0-16,20 0 0,-20 0 0,0 20 0,1-20 0,18 0 0,-19 19 16,39-19-1,0 0-15,-20 0 0,20 0 0,0 0 0,0 0 0,-1 0 16,1 0-1,0 0-15,0 0 0,-1 0 0,1 0 0,0 0 32,0 0-32,-1 0 0,1 0 31,0 0-31,19 19 16,-19-19-16,-1 0 0,1 0 15,0 19 1,0-19-16,19 20 0,-19-20 15,-1 19-15,1 0 0,0-19 16,0 19-16,19 1 0,-20-1 0,1-19 0,19 19 0,-19 0 0,0-19 31,19 20-31,-20-1 0,20 0 0,-19 0 0,19 1 16,-19-20-16,19 19 16,0 0-16,0 0 0,0 1 15,0-1-15,0 0 16,0 0-16,0 1 0,0-1 15,0 0-15,0 20 0,0-20 0,0 19 16,19-19 0,-19 1-16,0-1 0,0 0 0,0 0 0,19 20 0,1-20 15,-20 0 1,19 1-16,-19 18 0,19-19 0,-19 1 0,0-1 0,0 0 0,19 20 31,-19-20-31,20-19 0,-20 19 0,0 0 0,19 1 16,-19-1-1,19 0-15,0 0 0,-19 1 32,20-20-32,-1 19 15,-19 0-15,19-19 16,0 0-16,0 0 0,20 0 16,-20 0-16,0 19 0,1-19 0,-1 0 0,0 20 31,0-20-31,1 0 0,-1 0 0,0 0 0,20 19 0,-1 0 0,-19-19 15,20 0 1,-1 19-16,-18-19 0,18 19 0,1-19 0,-20 0 0,19 20 0,20-1 16,-39-19-1,39 19-15,-20-19 0,1 0 0,19 0 0,-20 0 0,1 19 16,-1-19-16,20 0 16,-20 0-16,20 20 0,0-20 0,-39 0 0,39 19 15,-1-19-15,-18 0 0,-1 0 0,20 0 0,-39 0 0,39 0 16,-19 0-1,-1 0-15,1 0 0,-1 0 0,20 0 0,-20 0 0,1 0 16,19 0 0,-20 0-16,0 0 0,20 0 0,19 0 0,-38 0 0,38 0 15,-20 0-15,-18 0 16,19 0-16,-1 0 0,-18 0 0,38 0 0,-20 0 16,1 0-16,-19 0 0,38 0 15,-20 0-15,1 0 0,0 0 0,0 0 16,-1 0-16,1 0 0,0 0 0,-20 0 15,20 0-15,0 0 0,19 0 0,-20 0 0,1 0 0,19 0 16,-19 0-16,0 0 16,19 0-16,-20 0 0,1 0 0,19 0 15,19 0-15,-38 0 0,38 0 0,-57 0 0,38 0 0,19 0 0,-39 0 32,1 0-32,19 0 0,-19 0 0,19 0 0,-39 0 0,20 0 0,19 0 15,-38 0 1,18 0-16,1 0 0,-20 0 0,1 0 0,38 0 0,-39 0 15,20 0-15,0 0 16,-20 0-16,20 0 0,-19-19 0,-1 19 0,20-20 16,0 1-16,-1 19 0,-38 0 0,39 0 15,0 0-15,-20 0 0,20 0 0,-19-19 16,-1 19-16,20-19 0,0 19 16,-20 0-16,20 0 0,19 0 0,-39 0 15,20 0-15,0 0 0,-20 0 0,20 0 0,0 0 0,-20 0 0,20 0 31,0 0-31,-20 0 0,20 0 0,0 0 0,-39 0 0,38 0 0,-18 0 16,-1 0 0,1-20-16,19 20 0,-20-19 0,1 19 0,18 0 0,-37 0 15,37 0-15,-18-19 16,-20 19-16,39 0 0,0 0 0,-1-19 16,-38 19-16,39 0 0,-39-19 0,20-1 0,-1 20 0,-18 0 0,18 0 15,1 0 1,-1 0-16,1 0 0,-1 0 0,20 0 15,0 0-15,-20 0 0,20 0 0,-1 0 16,20 0-16,-19 0 0,38 0 0,-19 0 0,0 0 0,-19 0 0,0 0 31,38 0-31,-19 0 0,0-19 0,-19 19 0,19 0 0,-20 0 0,40 0 16,-20 0 0,-20 0-16,20 0 0,0 0 0,0 0 0,-19 0 0,38 0 15,-38 0-15,19 0 16,-19 0-16,19 0 0,-1 0 0,1 0 0,0 19 15,-19-19-15,19 0 0,-19 0 0,0 0 0,19 0 0,-20 0 0,-37 0 32,37 0-32,1 0 0,-39 0 0,39 0 0,0 0 0,-20 0 15,20 0-15,0 0 16,-20 0-16,20 0 0,0 0 0,-20 0 16,20 0-16,-1 0 0,-18 0 15,19 0-15,-1 0 0,-18 0 0,19 0 0,-20 0 0,1 0 0,-1 0 0,20 0 31,-39 0-31,39 0 0,-39 0 0,20 0 0,-1 0 0,-19 0 16,20 0-16,-20 0 16,0 0-16,20 0 0,-1 0 0,-19 0 15,1 0-15,-1 0 0,0 0 16,0 0-16,1 0 0,-1 0 0,0 0 16,0 0-16,1 0 0,-1 0 0,0 0 31,0 0-31,1 0 0,-1 0 0,0 0 0,0 0 15,1 0 1,-1 0-16,0 0 0,20 0 0,-20 0 16,38-19-16,-18 19 0,-20 0 0,20 0 15,-1 0-15,1 0 0,-1 0 0,1 0 16,18 0-16,-18 0 0,-1 0 0,1 0 0,-1 0 0,1 0 0,-1 0 16,-18 0-1,37 0-15,-18 0 0,-20 0 0,19 0 0,1 0 16,-20 0-16,0 0 0,1 0 15,18 0-15,1 0 0,-20 0 0,19 0 0,-18 0 16,18 0-16,1 0 16,-20 0-16,19 0 0,1 0 15,-1 0-15,-18 0 0,18 0 0,0 0 0,1 0 0,-1 0 0,-18 0 16,37 0 0,-37 0-16,-1 0 0,19 0 0,-18 0 0,37 0 0,-18 0 15,-20 0-15,39 0 16,-39 0-16,20 0 0,-1 0 0,-19 0 0,20 0 15,-20 0-15,19 0 0,20 0 16,-39 0-16,39 0 0,0 0 0,-39 0 16,20 0-16,-20 0 0,19 0 0,-18 0 0,-1 0 0,19 0 0,1 0 31,19 0-31,-39 0 0,19 0 0,-18 0 16,37 0-16,-18 0 0,-20 0 0,39 0 15,-20 0-15,1 0 0,18 0 16,-18 0-16,19 0 0,-20 0 0,20 0 15,-20 0-15,1 0 0,19 0 0,-39 0 0,19 19 0,1-19 0,-1 0 16,20 0 0,0 0-16,-20 20 0,1-1 0,18-19 0,20 19 0,-38-19 15,19 0-15,-39 0 16,19 19-16,1-19 0,-20 19 0,19-19 0,20 0 16,-19 0-16,-1 0 0,20 0 15,-20 0-15,1 0 0,-1 0 0,1 0 16,-20 0-16,0 0 0,20 0 0,-1 0 0,-18 0 0,18 0 0,-19 0 31,1 0-31,-1 0 0,0 0 0,0 0 16,0 0-16,1 0 15,-1 0-15,0 0 0,0 0 0,1 0 0,-1 0 32,0 0-32,0 0 0,1 0 0,-1 0 0,0 0 15,20 0-15,-1 0 16,-19 0-16,20 0 0,-20 0 0,0 0 15,1 0-15,-1 0 0,0 0 16,20 0-16,-20 0 0,19 0 0,1 0 16,-20 0-16,0 0 0,0 0 0,1 0 0,18 0 0,-19 0 31,1 0-31,-1 0 0,0 0 0,0 0 0,1 0 0,-1 0 16,0 0-1,0 0-15,1 0 0,-1 0 31,0 0-31,0 0 16,1 0-16,-1 0 16,0 0-16,0 0 0,1 0 15,-1 0 1,0 0-16,0 0 0,1 0 0,-1 0 16,0 0-16,0 0 0,1 0 0,-1 0 31,0 0-31,0 0 0,0 0 15,1 0 1,-1-19-16,0 0 109,-19 0-109,0 0 32,0-1-32,19 20 0,-19-19 15,0 0 1,20 19-16,-20-19 0,0-1 16,19 20-1,-19-19-15,0 0 16,0 0-1,0-1-15,0 1 32,0 0-32,0 0 0,0-1 31,0 1-31,0 0 0,-19 19 0,19-19 16,-20-1-16,1 20 0,19-19 15,0 0 1,-19 0-16,19-1 0,-19 1 0,19 0 0,-20 19 15,20-19 1,0-1 0,0 1-1,-19 0-15,19 0 47,0-1-31,0 1-16,-19 0 15,19 0 17,0 0-32,0-1 31,0 1-31,0 0 0,0 0 16,0-1 15,0 1-31,0 0 0,0 0 31,0-1-31,0 1 0,0 0 16,0 0-1,0-1 1,0 1-16,0 0 16,0 0-16,0-1 0,0 1 15,0 0 1,0 0-1,0-1 1,0 1-16,0 0 16,-19 0-16,19-1 15,0 1 1,-19 19-16,19-19 0,0 0 0,-20-1 0,20 1 31,0 0-31,0 0 16,-19 0-16,19-1 15,-19 1-15,19 0 0,0 0 0,-19-1 0,-1 1 32,1 19-32,19-19 0,-19 0 15,0 19 1,19-20-16,-20 1 0,1 19 16,19-19-16,-19 19 15,0 0-15,-1 0 16,-18 0-16,19 0 15,-1 0-15,1 0 0,0 0 16,-20 0-16,20 0 0,-19 0 0,18 0 0,-18 0 16,-1 0-1,20 0-15,0 0 0,-19 0 0,-1 0 0,20 0 16,0 0 0,-20 0-16,20 0 0,-20 0 0,20 0 0,0 0 0,-20 0 15,20 0 1,0 0-16,-20 0 0,20 0 0,0 0 0,0 0 0,-20 0 15,1 0-15,18 0 16,-37 0-16,37 0 0,-18 0 0,-20 0 16,39 0-16,-19 0 0,-20 0 0,39 0 15,-20 0-15,20 0 0,0 0 0,-20 0 16,20 0-16,-39 0 0,39 0 0,-39 0 0,0 0 0,1 0 16,18 0-16,-18 19 15,-20-19-15,38 0 0,-19 0 0,1 19 0,18-19 16,-19 0-16,1 20 0,-1-20 15,19 0-15,-18 0 0,-1 19 0,0-19 0,1 19 0,-20 0 0,19-19 32,0 20-32,0-20 0,-19 0 0,20 19 0,18 0 0,-38-19 15,39 19-15,-20-19 16,20 0-16,-20 20 0,-19-20 0,38 19 0,-18 0 16,-20-19-16,19 19 0,19 0 15,-18 1-15,37-1 0,1-19 0,0 0 16,-19 0-16,18 0 0,-18 0 0,19 0 0,-39 0 0,0 0 15,20 0 1,-1 0-16,-19 19 0,20-19 0,-20 19 0,0 1 0,20-20 0,-20 0 16,-19 0-1,58 0-15,-58 0 0,0 0 0,0 0 0,19 0 16,1 0-16,18 0 0,1 0 16,-1 0-16,20 0 0,-20 0 0,1 0 0,19 0 15,-20 0-15,20 0 16,-19 19-16,-1-19 0,20 0 0,-20 0 0,20 0 15,0 0 1,0 0-16,-1 0 0,-18 0 0,19 0 0,-20 0 16,1 0-16,18 0 0,1 0 15,0 0-15,0 0 0,-20 0 0,20 0 16,0 0-16,-20 0 16,20 0-16,0 0 0,0 0 0,-1 0 15,1 0-15,0 0 16,0 0-16,-20 0 0,1 0 15,18 0-15,1 0 0,0 0 0,0 0 16,-20 0-16,20 0 0,0-19 0,-20 19 16,20 0-16,0 0 0,-20-20 0,20 20 0,0 0 0,-20 0 15,1-19 1,18 19-16,1 0 0,-19 0 0,19 0 0,-20 0 16,20 0-16,0 0 15,-20 0-15,20 0 0,-20 0 0,1 0 0,-1 0 16,20 0-16,-19 0 15,18 0-15,1 0 0,-19 0 0,18 0 0,-18 0 0,-1 0 0,20 0 16,-19 0 0,-1 0-16,1 0 0,-1 0 0,20 0 0,-19 0 0,-1 0 15,1 0-15,-1 0 16,1-19-16,-1 19 0,1-19 0,-1 19 0,1 0 16,-1 0-16,20 0 15,-20 0-15,20 0 0,-19 0 0,-1 0 0,20 0 16,-19 0-16,-1 0 0,1 0 15,18 0-15,-18-20 0,19 20 16,-1 0-16,-18 0 0,19 0 0,-1 0 0,-18 0 0,19 0 0,-39 0 16,39 0-1,-1 0-15,-18 0 0,19 0 0,-20 0 0,20 0 0,0 0 16,-1 0-16,1 0 16,0 0-16,-19 0 0,18 0 0,-18 0 0,19 0 15,-20 0 1,20 0-16,0 0 0,-1 0 0,1 0 15,0 0-15,-20 0 16,20 0-16,0-19 0,0 19 16,-1 0-16,1 0 0,0 0 0,0 0 0,-1-19 31,-18 0-31,19 19 0,-20 0 0,20 0 0,0 0 16,-20 0-1,1 0-15,-1 0 0,1 0 0,19 0 16,-20 0-16,1 0 15,-1 0-15,20 0 0,0 0 0,-20 0 16,20 0-16,-20 0 0,20 0 16,0 0-16,0 0 0,-1 0 15,1 0-15,-19 0 0,-1 0 0,20 0 0,-20 0 0,20 0 32,-19 0-32,-1 0 0,20 0 0,0 0 15,-20 0-15,1 0 16,19 0-16,-20 0 0,20 0 0,0 0 15,-20 0-15,20 0 0,-20 0 16,1 0-16,19 0 0,-20 0 0,20 0 16,-20 0-16,1 0 0,-1 0 0,1 0 0,19 0 0,-20 0 15,20 0 1,-19 0-16,18 0 0,-18 0 0,19 0 31,-1 0-31,1 0 0,0 0 0,0 0 0,-1 0 16,1 0-16,-19 0 0,18 0 15,1 0-15,0 0 16,0 0-16,-1 0 0,-18 0 0,-1 0 16,20 0-16,0 0 0,0 0 0,-1 0 0,1 0 0,0 0 15,0 0 1,0 0-16,-1 0 0,-18 0 0,19 0 0,-1 0 16,1 0-1,0 0-15,0 0 0,-1 0 0,1 0 0,0 0 16,0 0-16,-20 0 15,20 0-15,0 0 0,-20 0 0,1 0 16,18 0-16,-18 0 16,19 0-16,-1 0 0,1 0 15,-19 0-15,18 0 0,1 0 16,0 0-16,0 0 0,-20 0 16,1 0-16,19 0 0,-1 0 0,1 0 0,0 0 15,0 0 1,-1 0-16,1 0 0,0 0 0,0 0 0,-1 0 0,1 0 15,0 0-15,0 0 16,-1 0-16,1 0 0,0 0 0,0 0 0,-1 0 16,1 0-16,0 0 15,0 0-15,-20 0 0,1 0 16,-1 0-16,20 0 0,-19 0 16,18 0-16,-18 0 0,-1 0 0,20 0 15,-19 0-15,18 0 0,-18 0 0,-1 0 0,1 0 0,-1 0 0,20 0 16,-19 0-1,-1 0-15,1 0 0,18 0 16,1 0-16,-19 0 0,18 0 0,-18 0 16,19 0-16,0 0 0,-20 0 0,1 0 0,18 0 0,1 0 31,-19 0-31,-1 0 0,1 0 0,-1 0 0,20 0 16,-20 0-1,20 0-15,0 0 0,-20 0 0,20 0 0,-19 0 0,18 19 16,1-19-16,0 0 15,0 0-15,-1 0 0,1 0 0,0 0 0,0 0 16,0 0-16,-1 0 0,1 0 16,0 0-16,0 0 0,-1 19 0,1-19 15,0 0-15,0 0 0,-1 0 0,1 19 0,-19-19 0,-1 0 16,20 0 0,0 0-16,-1 0 0,1 20 0,-19-20 0,18 19 0,1-19 0,-19 0 31,18 0-31,-37 0 0,18 0 0,20 0 0,0 0 0,-20 19 0,20 0 15,0-19 1,-20 0-16,20 0 0,-19 0 0,18 0 0,1 0 0,-19 0 16,18 0-16,1 0 15,0 0-15,0 0 0,-1 0 0,1 20 0,0-20 16,0 0-16,-1 0 0,1 0 0,0 19 0,0-19 31,-1 0-31,1 0 0,0 0 0,0 0 16,-1 0-1,1 0-15,0 0 0,0 0 0,0 0 0,-1 0 16,1 0-16,-19 0 16,-1 0-16,20 0 15,-20 0-15,20 0 0,-19 0 16,-1 0-16,20 0 0,-20 0 0,20 0 0,0 0 16,0 0-16,-20 0 15,20 0-15,0 0 0,-20 0 16,20 0-16,0 0 0,-1 0 0,1 0 0,0 0 0,-19 0 0,18 0 15,1 0 1,-19 0-16,18 0 0,-18 0 0,19 0 0,-1 0 0,-18 0 16,19 0-16,-1 0 15,1 0-15,-19 0 0,18 0 0,1 0 0,0 0 16,-20 0-16,1 0 16,-1 0-16,20-19 0,0 19 15,0 0-15,-1 0 0,1 0 16,0-20-16,0 20 0,0 0 0,-20 0 0,1 0 15,18 0-15,1 0 16,0 0-16,0 0 16,-1 0-16,1 0 0,0-19 15,0 19 17,-1 0-32,1 0 15,0 0 1,0 0-16,-1 0 0,1 0 31,0 0-31,0 0 16,-1 0 15,1 0-15,0 0 30,0 0-30,-1 0 31,1 0-16,0 0-31,19-19 16,-19 19-1,-1 0 1,20-19 15,-19 19 1,0-20-17,0 20 1,19-19 31,-19 19-47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4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1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4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85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69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59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5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52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9BEB-2D66-4060-9336-20566527F529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E0CA5-B03C-4068-9CB4-FBC77B580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1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customXml" Target="../ink/ink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specs/jls/se8/html/index.html" TargetMode="External"/><Relationship Id="rId2" Type="http://schemas.openxmlformats.org/officeDocument/2006/relationships/hyperlink" Target="https://github.com/CarpenterLee/JavaLambdaIntern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.openjdk.java.net/~briangoetz/lambda/lambda-state-final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和</a:t>
            </a:r>
            <a:r>
              <a:rPr lang="en-US" altLang="zh-CN" dirty="0" smtClean="0"/>
              <a:t>Java</a:t>
            </a:r>
            <a:r>
              <a:rPr lang="zh-CN" altLang="en-US" dirty="0"/>
              <a:t>的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lambda</a:t>
            </a:r>
            <a:r>
              <a:rPr lang="zh-CN" altLang="en-US" dirty="0" smtClean="0"/>
              <a:t>表达式机制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zh-CN" altLang="en-US" dirty="0" smtClean="0"/>
              <a:t>刘佳盼 </a:t>
            </a:r>
            <a:r>
              <a:rPr lang="en-US" altLang="zh-CN" dirty="0" smtClean="0"/>
              <a:t>17307130113</a:t>
            </a:r>
          </a:p>
          <a:p>
            <a:pPr algn="r"/>
            <a:r>
              <a:rPr lang="zh-CN" altLang="en-US" dirty="0" smtClean="0"/>
              <a:t>王昊 </a:t>
            </a:r>
            <a:r>
              <a:rPr lang="en-US" altLang="zh-CN" dirty="0" smtClean="0"/>
              <a:t>17307130027</a:t>
            </a:r>
          </a:p>
          <a:p>
            <a:pPr algn="r"/>
            <a:r>
              <a:rPr lang="zh-CN" altLang="en-US" dirty="0" smtClean="0"/>
              <a:t>王茹 </a:t>
            </a:r>
            <a:r>
              <a:rPr lang="en-US" altLang="zh-CN" dirty="0" smtClean="0"/>
              <a:t>17307130285</a:t>
            </a:r>
          </a:p>
          <a:p>
            <a:pPr algn="r"/>
            <a:r>
              <a:rPr lang="zh-CN" altLang="en-US" dirty="0"/>
              <a:t>有</a:t>
            </a:r>
            <a:r>
              <a:rPr lang="zh-CN" altLang="en-US" dirty="0" smtClean="0"/>
              <a:t>时间的话我会换个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6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变量捕获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表达式可以获取或设置其外层类的实例或静态变量的值，以及调用其外层类定义的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r>
              <a:rPr lang="zh-CN" altLang="en-US" dirty="0" smtClean="0"/>
              <a:t>具有</a:t>
            </a:r>
            <a:r>
              <a:rPr lang="en-US" altLang="zh-CN" dirty="0" smtClean="0"/>
              <a:t>final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effectively final</a:t>
            </a:r>
            <a:r>
              <a:rPr lang="zh-CN" altLang="en-US" dirty="0" smtClean="0"/>
              <a:t>语义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56027"/>
            <a:ext cx="10515600" cy="308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匿名内部类？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110"/>
            <a:ext cx="10515600" cy="38341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墨迹 22"/>
              <p14:cNvContentPartPr/>
              <p14:nvPr/>
            </p14:nvContentPartPr>
            <p14:xfrm>
              <a:off x="1203087" y="2486836"/>
              <a:ext cx="8850960" cy="1926720"/>
            </p14:xfrm>
          </p:contentPart>
        </mc:Choice>
        <mc:Fallback>
          <p:pic>
            <p:nvPicPr>
              <p:cNvPr id="23" name="墨迹 2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91207" y="2474956"/>
                <a:ext cx="8874720" cy="19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墨迹 24"/>
              <p14:cNvContentPartPr/>
              <p14:nvPr/>
            </p14:nvContentPartPr>
            <p14:xfrm>
              <a:off x="1815807" y="5013316"/>
              <a:ext cx="6782760" cy="662400"/>
            </p14:xfrm>
          </p:contentPart>
        </mc:Choice>
        <mc:Fallback>
          <p:pic>
            <p:nvPicPr>
              <p:cNvPr id="25" name="墨迹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3927" y="5001436"/>
                <a:ext cx="6806520" cy="68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9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不是匿名内部类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341" y="1558248"/>
            <a:ext cx="5778151" cy="435133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92" y="1558248"/>
            <a:ext cx="6211167" cy="35437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14800" y="32116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匿名函数类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47862" y="2842367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8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b="1" dirty="0" smtClean="0"/>
              <a:t>代码简洁</a:t>
            </a:r>
            <a:r>
              <a:rPr lang="zh-CN" altLang="en-US" dirty="0" smtClean="0"/>
              <a:t>。函数式</a:t>
            </a:r>
            <a:r>
              <a:rPr lang="zh-CN" altLang="en-US" dirty="0"/>
              <a:t>编程写出的代码简洁且意图明确，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stream</a:t>
            </a:r>
            <a:r>
              <a:rPr lang="zh-CN" altLang="en-US" dirty="0" smtClean="0"/>
              <a:t>接口</a:t>
            </a:r>
            <a:r>
              <a:rPr lang="zh-CN" altLang="en-US" dirty="0"/>
              <a:t>让你从此</a:t>
            </a:r>
            <a:r>
              <a:rPr lang="zh-CN" altLang="en-US" dirty="0" smtClean="0"/>
              <a:t>告别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2. </a:t>
            </a:r>
            <a:r>
              <a:rPr lang="zh-CN" altLang="en-US" b="1" dirty="0" smtClean="0"/>
              <a:t>多</a:t>
            </a:r>
            <a:r>
              <a:rPr lang="zh-CN" altLang="en-US" b="1" dirty="0"/>
              <a:t>核</a:t>
            </a:r>
            <a:r>
              <a:rPr lang="zh-CN" altLang="en-US" b="1" dirty="0" smtClean="0"/>
              <a:t>友好</a:t>
            </a:r>
            <a:r>
              <a:rPr lang="zh-CN" altLang="en-US" dirty="0" smtClean="0"/>
              <a:t>。</a:t>
            </a:r>
            <a:r>
              <a:rPr lang="en-US" altLang="zh-CN" dirty="0" smtClean="0"/>
              <a:t>Java</a:t>
            </a:r>
            <a:r>
              <a:rPr lang="zh-CN" altLang="en-US" dirty="0"/>
              <a:t>函数式编程使得编写并行程序从未如此简单，你</a:t>
            </a:r>
            <a:r>
              <a:rPr lang="zh-CN" altLang="en-US" dirty="0" smtClean="0"/>
              <a:t>需要</a:t>
            </a:r>
            <a:r>
              <a:rPr lang="zh-CN" altLang="en-US" dirty="0"/>
              <a:t>做的</a:t>
            </a:r>
            <a:r>
              <a:rPr lang="zh-CN" altLang="en-US" dirty="0" smtClean="0"/>
              <a:t>就是</a:t>
            </a:r>
            <a:r>
              <a:rPr lang="zh-CN" altLang="en-US" dirty="0"/>
              <a:t>调用</a:t>
            </a:r>
            <a:r>
              <a:rPr lang="zh-CN" altLang="en-US" dirty="0" smtClean="0"/>
              <a:t>一下</a:t>
            </a:r>
            <a:r>
              <a:rPr lang="en-US" altLang="zh-CN" dirty="0" smtClean="0"/>
              <a:t>parallel()</a:t>
            </a:r>
            <a:r>
              <a:rPr lang="zh-CN" altLang="en-US" dirty="0" smtClean="0"/>
              <a:t>方法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3767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函数式接口与</a:t>
            </a:r>
            <a:r>
              <a:rPr lang="en-US" altLang="zh-CN" dirty="0" smtClean="0"/>
              <a:t>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4238" y="1444500"/>
            <a:ext cx="9663524" cy="520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1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泛型函数式接口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0086"/>
            <a:ext cx="10515600" cy="272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9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变量捕获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闭包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C</a:t>
            </a:r>
            <a:r>
              <a:rPr lang="en-US" altLang="zh-CN" dirty="0" smtClean="0"/>
              <a:t>apture-by-value</a:t>
            </a:r>
          </a:p>
          <a:p>
            <a:pPr marL="514350" indent="-514350">
              <a:buAutoNum type="arabicPeriod"/>
            </a:pPr>
            <a:r>
              <a:rPr lang="en-US" altLang="zh-CN" dirty="0" smtClean="0"/>
              <a:t>Parallel</a:t>
            </a:r>
          </a:p>
          <a:p>
            <a:pPr marL="514350" indent="-514350">
              <a:buAutoNum type="arabicPeriod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91529"/>
            <a:ext cx="10515600" cy="309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2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Lambda in Java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</a:t>
            </a:r>
            <a:r>
              <a:rPr lang="en-US" altLang="zh-CN" dirty="0"/>
              <a:t>Java</a:t>
            </a:r>
            <a:r>
              <a:rPr lang="zh-CN" altLang="en-US" dirty="0"/>
              <a:t>中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Lambda</a:t>
            </a:r>
            <a:r>
              <a:rPr lang="zh-CN" altLang="en-US" dirty="0"/>
              <a:t>表达式</a:t>
            </a:r>
            <a:r>
              <a:rPr lang="zh-CN" altLang="en-US" dirty="0" smtClean="0"/>
              <a:t>有函数</a:t>
            </a:r>
            <a:r>
              <a:rPr lang="zh-CN" altLang="en-US" dirty="0"/>
              <a:t>式</a:t>
            </a:r>
            <a:r>
              <a:rPr lang="zh-CN" altLang="en-US" dirty="0" smtClean="0"/>
              <a:t>接口</a:t>
            </a:r>
            <a:r>
              <a:rPr lang="zh-CN" altLang="en-US" dirty="0" smtClean="0"/>
              <a:t>、变量捕获和</a:t>
            </a:r>
            <a:r>
              <a:rPr lang="zh-CN" altLang="en-US" dirty="0" smtClean="0"/>
              <a:t>类型</a:t>
            </a:r>
            <a:r>
              <a:rPr lang="zh-CN" altLang="en-US" dirty="0"/>
              <a:t>推断</a:t>
            </a:r>
            <a:r>
              <a:rPr lang="zh-CN" altLang="en-US" dirty="0" smtClean="0"/>
              <a:t>机制的支撑；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提供更强大的并行处理功能。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9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33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 smtClean="0"/>
              <a:t>[1]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Java 8</a:t>
            </a:r>
            <a:r>
              <a:rPr lang="zh-CN" altLang="en-US" dirty="0"/>
              <a:t>编程参考官方教程（第</a:t>
            </a:r>
            <a:r>
              <a:rPr lang="en-US" altLang="zh-CN" dirty="0"/>
              <a:t>9</a:t>
            </a:r>
            <a:r>
              <a:rPr lang="zh-CN" altLang="en-US" dirty="0"/>
              <a:t>版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zh-CN" altLang="en-US" dirty="0" smtClean="0">
                <a:hlinkClick r:id="rId2"/>
              </a:rPr>
              <a:t>深入</a:t>
            </a:r>
            <a:r>
              <a:rPr lang="zh-CN" altLang="en-US" dirty="0">
                <a:hlinkClick r:id="rId2"/>
              </a:rPr>
              <a:t>理解</a:t>
            </a:r>
            <a:r>
              <a:rPr lang="en-US" altLang="zh-CN" dirty="0">
                <a:hlinkClick r:id="rId2"/>
              </a:rPr>
              <a:t>Java</a:t>
            </a:r>
            <a:r>
              <a:rPr lang="zh-CN" altLang="en-US" dirty="0">
                <a:hlinkClick r:id="rId2"/>
              </a:rPr>
              <a:t>函数式编程和</a:t>
            </a:r>
            <a:r>
              <a:rPr lang="en-US" altLang="zh-CN" dirty="0">
                <a:hlinkClick r:id="rId2"/>
              </a:rPr>
              <a:t>Streams </a:t>
            </a:r>
            <a:r>
              <a:rPr lang="en-US" altLang="zh-CN" dirty="0" smtClean="0">
                <a:hlinkClick r:id="rId2"/>
              </a:rPr>
              <a:t>API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 smtClean="0">
                <a:hlinkClick r:id="rId3"/>
              </a:rPr>
              <a:t>The </a:t>
            </a:r>
            <a:r>
              <a:rPr lang="en-US" altLang="zh-CN" dirty="0">
                <a:hlinkClick r:id="rId3"/>
              </a:rPr>
              <a:t>Java® Language </a:t>
            </a:r>
            <a:r>
              <a:rPr lang="en-US" altLang="zh-CN" dirty="0" smtClean="0">
                <a:hlinkClick r:id="rId3"/>
              </a:rPr>
              <a:t>Specification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Java 8 Lambdas, Richard </a:t>
            </a:r>
            <a:r>
              <a:rPr lang="en-US" altLang="zh-CN" dirty="0" smtClean="0"/>
              <a:t>Warburton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/>
              <a:t>Beginning Java 8 Language Features, </a:t>
            </a:r>
            <a:r>
              <a:rPr lang="en-US" altLang="zh-CN" dirty="0" err="1"/>
              <a:t>Kishori</a:t>
            </a:r>
            <a:r>
              <a:rPr lang="en-US" altLang="zh-CN" dirty="0"/>
              <a:t> </a:t>
            </a:r>
            <a:r>
              <a:rPr lang="en-US" altLang="zh-CN" dirty="0" err="1" smtClean="0"/>
              <a:t>Sharan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[x] </a:t>
            </a:r>
            <a:r>
              <a:rPr lang="en-US" altLang="zh-CN" dirty="0">
                <a:hlinkClick r:id="rId4"/>
              </a:rPr>
              <a:t>http://cr.openjdk.java.net/~briangoetz/lambda/lambda-state-final.html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613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Lambda</a:t>
            </a:r>
            <a:r>
              <a:rPr lang="zh-CN" altLang="en-US" dirty="0" smtClean="0"/>
              <a:t>演算</a:t>
            </a:r>
            <a:endParaRPr lang="en-US" altLang="zh-CN" dirty="0" smtClean="0"/>
          </a:p>
          <a:p>
            <a:r>
              <a:rPr lang="en-US" altLang="zh-CN" dirty="0" smtClean="0"/>
              <a:t>Lambda in C++</a:t>
            </a:r>
          </a:p>
          <a:p>
            <a:r>
              <a:rPr lang="en-US" altLang="zh-CN" dirty="0" smtClean="0"/>
              <a:t>Lambda in Java</a:t>
            </a:r>
          </a:p>
          <a:p>
            <a:r>
              <a:rPr lang="zh-CN" altLang="en-US" dirty="0" smtClean="0"/>
              <a:t>总结</a:t>
            </a:r>
            <a:endParaRPr lang="en-US" altLang="zh-CN" dirty="0" smtClean="0"/>
          </a:p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54911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3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 8 buff——lambda</a:t>
            </a:r>
            <a:r>
              <a:rPr lang="zh-CN" altLang="en-US" dirty="0" smtClean="0"/>
              <a:t>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表达能力提升</a:t>
            </a:r>
            <a:r>
              <a:rPr lang="zh-CN" altLang="en-US" dirty="0" smtClean="0"/>
              <a:t>，更简洁；</a:t>
            </a:r>
            <a:endParaRPr lang="en-US" altLang="zh-CN" dirty="0" smtClean="0"/>
          </a:p>
          <a:p>
            <a:r>
              <a:rPr lang="zh-CN" altLang="en-US" dirty="0" smtClean="0"/>
              <a:t>流线化 </a:t>
            </a:r>
            <a:r>
              <a:rPr lang="en-US" altLang="zh-CN" dirty="0" smtClean="0"/>
              <a:t>+ API = </a:t>
            </a:r>
            <a:r>
              <a:rPr lang="zh-CN" altLang="en-US" dirty="0" smtClean="0"/>
              <a:t>并行处理；</a:t>
            </a:r>
            <a:endParaRPr lang="en-US" altLang="zh-CN" dirty="0" smtClean="0"/>
          </a:p>
          <a:p>
            <a:r>
              <a:rPr lang="en-US" altLang="zh-CN" dirty="0" smtClean="0"/>
              <a:t>lambda</a:t>
            </a:r>
            <a:r>
              <a:rPr lang="zh-CN" altLang="en-US" dirty="0" smtClean="0"/>
              <a:t>表达式带来的其他其他</a:t>
            </a:r>
            <a:r>
              <a:rPr lang="en-US" altLang="zh-CN" dirty="0" smtClean="0"/>
              <a:t>buff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5918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操作符</a:t>
            </a:r>
            <a:r>
              <a:rPr lang="zh-CN" altLang="en-US" dirty="0"/>
              <a:t>：</a:t>
            </a:r>
            <a:r>
              <a:rPr lang="en-US" altLang="zh-CN" b="1" dirty="0" smtClean="0"/>
              <a:t>-&gt;</a:t>
            </a:r>
          </a:p>
          <a:p>
            <a:r>
              <a:rPr lang="zh-CN" altLang="en-US" dirty="0" smtClean="0"/>
              <a:t>用法：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参数 </a:t>
            </a:r>
            <a:r>
              <a:rPr lang="en-US" altLang="zh-CN" dirty="0" smtClean="0"/>
              <a:t>+ </a:t>
            </a:r>
            <a:r>
              <a:rPr lang="zh-CN" altLang="en-US" dirty="0" smtClean="0"/>
              <a:t>操作符</a:t>
            </a:r>
            <a:r>
              <a:rPr lang="en-US" altLang="zh-CN" dirty="0" smtClean="0"/>
              <a:t> + lambda</a:t>
            </a:r>
            <a:r>
              <a:rPr lang="zh-CN" altLang="en-US" dirty="0" smtClean="0"/>
              <a:t>体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37855"/>
            <a:ext cx="10295238" cy="159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8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表达式体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38194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316181" y="5510109"/>
            <a:ext cx="6289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Interger z = </a:t>
            </a:r>
            <a:r>
              <a:rPr lang="en-US" altLang="zh-CN" dirty="0" smtClean="0"/>
              <a:t>(Interger x, Interger y) -&gt; x + y;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049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作为参数传递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13110"/>
            <a:ext cx="10515600" cy="38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8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块体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7630"/>
            <a:ext cx="10515600" cy="159669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149436" y="3048000"/>
            <a:ext cx="1752600" cy="401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1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代码用">
      <a:majorFont>
        <a:latin typeface="Consolas"/>
        <a:ea typeface="微软雅黑"/>
        <a:cs typeface=""/>
      </a:majorFont>
      <a:minorFont>
        <a:latin typeface="Consolas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318</Words>
  <Application>Microsoft Office PowerPoint</Application>
  <PresentationFormat>宽屏</PresentationFormat>
  <Paragraphs>58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Consolas</vt:lpstr>
      <vt:lpstr>Office 主题​​</vt:lpstr>
      <vt:lpstr>C++和Java的 lambda表达式机制</vt:lpstr>
      <vt:lpstr>目录</vt:lpstr>
      <vt:lpstr>PowerPoint 演示文稿</vt:lpstr>
      <vt:lpstr>PowerPoint 演示文稿</vt:lpstr>
      <vt:lpstr>Java 8 buff——lambda表达式</vt:lpstr>
      <vt:lpstr>语法</vt:lpstr>
      <vt:lpstr>语法——表达式体</vt:lpstr>
      <vt:lpstr>语法——作为参数传递</vt:lpstr>
      <vt:lpstr>语法——块体</vt:lpstr>
      <vt:lpstr>变量捕获</vt:lpstr>
      <vt:lpstr>匿名内部类？</vt:lpstr>
      <vt:lpstr>不是匿名内部类</vt:lpstr>
      <vt:lpstr>函数式接口</vt:lpstr>
      <vt:lpstr>函数式接口与lambda表达式</vt:lpstr>
      <vt:lpstr>泛型函数式接口</vt:lpstr>
      <vt:lpstr>变量捕获——闭包</vt:lpstr>
      <vt:lpstr>Lambda in Java</vt:lpstr>
      <vt:lpstr>总结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C++和Java的 lambda表达式机制</dc:title>
  <dc:creator>PaJir</dc:creator>
  <cp:lastModifiedBy>PaJir</cp:lastModifiedBy>
  <cp:revision>11</cp:revision>
  <dcterms:created xsi:type="dcterms:W3CDTF">2020-05-17T14:28:15Z</dcterms:created>
  <dcterms:modified xsi:type="dcterms:W3CDTF">2020-05-23T16:52:29Z</dcterms:modified>
</cp:coreProperties>
</file>