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1" r:id="rId15"/>
    <p:sldId id="269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  <p14:sldId id="257"/>
          </p14:sldIdLst>
        </p14:section>
        <p14:section name="原理" id="{C8AFBD54-BE5F-43AF-AAFE-E8DFA05B7A9C}">
          <p14:sldIdLst>
            <p14:sldId id="258"/>
          </p14:sldIdLst>
        </p14:section>
        <p14:section name="C++" id="{88FF4DF2-9F8A-4640-8129-9B570D54E974}">
          <p14:sldIdLst>
            <p14:sldId id="259"/>
          </p14:sldIdLst>
        </p14:section>
        <p14:section name="Java" id="{D673AFF9-BAC9-4E27-B04C-977A9D710790}">
          <p14:sldIdLst>
            <p14:sldId id="260"/>
            <p14:sldId id="261"/>
            <p14:sldId id="262"/>
            <p14:sldId id="263"/>
            <p14:sldId id="264"/>
            <p14:sldId id="265"/>
            <p14:sldId id="270"/>
            <p14:sldId id="267"/>
            <p14:sldId id="268"/>
            <p14:sldId id="271"/>
            <p14:sldId id="269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8/html/index.html" TargetMode="External"/><Relationship Id="rId2" Type="http://schemas.openxmlformats.org/officeDocument/2006/relationships/hyperlink" Target="https://github.com/CarpenterLee/JavaLambdaIntern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.openjdk.java.net/~briangoetz/lambda/lambda-state-fin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lambda</a:t>
            </a:r>
            <a:r>
              <a:rPr lang="zh-CN" altLang="en-US" dirty="0" smtClean="0"/>
              <a:t>表达式机制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CN" altLang="en-US" dirty="0" smtClean="0"/>
              <a:t>刘佳盼 </a:t>
            </a:r>
            <a:r>
              <a:rPr lang="en-US" altLang="zh-CN" dirty="0" smtClean="0"/>
              <a:t>17307130113</a:t>
            </a:r>
          </a:p>
          <a:p>
            <a:pPr algn="r"/>
            <a:r>
              <a:rPr lang="zh-CN" altLang="en-US" dirty="0" smtClean="0"/>
              <a:t>王昊 </a:t>
            </a:r>
            <a:r>
              <a:rPr lang="en-US" altLang="zh-CN" dirty="0" smtClean="0"/>
              <a:t>17307130027</a:t>
            </a:r>
          </a:p>
          <a:p>
            <a:pPr algn="r"/>
            <a:r>
              <a:rPr lang="zh-CN" altLang="en-US" dirty="0" smtClean="0"/>
              <a:t>王茹 </a:t>
            </a:r>
            <a:r>
              <a:rPr lang="en-US" altLang="zh-CN" dirty="0" smtClean="0"/>
              <a:t>17307130285</a:t>
            </a:r>
          </a:p>
          <a:p>
            <a:pPr algn="r"/>
            <a:r>
              <a:rPr lang="zh-CN" altLang="en-US" dirty="0"/>
              <a:t>有</a:t>
            </a:r>
            <a:r>
              <a:rPr lang="zh-CN" altLang="en-US" dirty="0" smtClean="0"/>
              <a:t>时间的话我会换个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表达式可以获取或设置其外层类的实例或静态变量的值，以及调用其外层类定义的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具有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effectively final</a:t>
            </a:r>
            <a:r>
              <a:rPr lang="zh-CN" altLang="en-US" dirty="0" smtClean="0"/>
              <a:t>语义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3684"/>
            <a:ext cx="10515600" cy="3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匿名内部类？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110"/>
            <a:ext cx="10515600" cy="38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不是匿名内部类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 smtClean="0"/>
              <a:t>代码简洁。函数式</a:t>
            </a:r>
            <a:r>
              <a:rPr lang="zh-CN" altLang="en-US" dirty="0"/>
              <a:t>编程写出的代码简洁且意图明确，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接口</a:t>
            </a:r>
            <a:r>
              <a:rPr lang="zh-CN" altLang="en-US" dirty="0"/>
              <a:t>让你从此</a:t>
            </a:r>
            <a:r>
              <a:rPr lang="zh-CN" altLang="en-US" dirty="0" smtClean="0"/>
              <a:t>告别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 smtClean="0"/>
              <a:t>多</a:t>
            </a:r>
            <a:r>
              <a:rPr lang="zh-CN" altLang="en-US" dirty="0"/>
              <a:t>核</a:t>
            </a:r>
            <a:r>
              <a:rPr lang="zh-CN" altLang="en-US" dirty="0" smtClean="0"/>
              <a:t>友好。</a:t>
            </a:r>
            <a:r>
              <a:rPr lang="en-US" altLang="zh-CN" dirty="0" smtClean="0"/>
              <a:t>Java</a:t>
            </a:r>
            <a:r>
              <a:rPr lang="zh-CN" altLang="en-US" dirty="0"/>
              <a:t>函数式编程使得编写并行程序从未如此简单，你需要的全部就是调用</a:t>
            </a:r>
            <a:r>
              <a:rPr lang="zh-CN" altLang="en-US" dirty="0" smtClean="0"/>
              <a:t>一下</a:t>
            </a:r>
            <a:r>
              <a:rPr lang="en-US" altLang="zh-CN" dirty="0" smtClean="0"/>
              <a:t>parallel()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函数式接口与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38" y="1444500"/>
            <a:ext cx="9663524" cy="52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泛型函数式接口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086"/>
            <a:ext cx="10515600" cy="27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变量捕获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apture-by-value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Parallel</a:t>
            </a:r>
          </a:p>
          <a:p>
            <a:pPr marL="514350" indent="-514350">
              <a:buAutoNum type="arabicPeriod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529"/>
            <a:ext cx="10515600" cy="30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in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</a:t>
            </a:r>
            <a:r>
              <a:rPr lang="en-US" altLang="zh-CN" dirty="0"/>
              <a:t>Lambda</a:t>
            </a:r>
            <a:r>
              <a:rPr lang="zh-CN" altLang="en-US" dirty="0"/>
              <a:t>表达式有其相应的函数式接口，还有类型推断机制。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Java 8</a:t>
            </a:r>
            <a:r>
              <a:rPr lang="zh-CN" altLang="en-US" dirty="0"/>
              <a:t>编程参考官方教程（第</a:t>
            </a:r>
            <a:r>
              <a:rPr lang="en-US" altLang="zh-CN" dirty="0"/>
              <a:t>9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zh-CN" altLang="en-US" dirty="0" smtClean="0">
                <a:hlinkClick r:id="rId2"/>
              </a:rPr>
              <a:t>深入</a:t>
            </a:r>
            <a:r>
              <a:rPr lang="zh-CN" altLang="en-US" dirty="0">
                <a:hlinkClick r:id="rId2"/>
              </a:rPr>
              <a:t>理解</a:t>
            </a:r>
            <a:r>
              <a:rPr lang="en-US" altLang="zh-CN" dirty="0">
                <a:hlinkClick r:id="rId2"/>
              </a:rPr>
              <a:t>Java</a:t>
            </a:r>
            <a:r>
              <a:rPr lang="zh-CN" altLang="en-US" dirty="0">
                <a:hlinkClick r:id="rId2"/>
              </a:rPr>
              <a:t>函数式编程和</a:t>
            </a:r>
            <a:r>
              <a:rPr lang="en-US" altLang="zh-CN" dirty="0">
                <a:hlinkClick r:id="rId2"/>
              </a:rPr>
              <a:t>Streams </a:t>
            </a:r>
            <a:r>
              <a:rPr lang="en-US" altLang="zh-CN" dirty="0" smtClean="0">
                <a:hlinkClick r:id="rId2"/>
              </a:rPr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 smtClean="0">
                <a:hlinkClick r:id="rId3"/>
              </a:rPr>
              <a:t>The </a:t>
            </a:r>
            <a:r>
              <a:rPr lang="en-US" altLang="zh-CN" dirty="0">
                <a:hlinkClick r:id="rId3"/>
              </a:rPr>
              <a:t>Java® Language </a:t>
            </a:r>
            <a:r>
              <a:rPr lang="en-US" altLang="zh-CN" dirty="0" smtClean="0">
                <a:hlinkClick r:id="rId3"/>
              </a:rPr>
              <a:t>Specification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Java 8 Lambdas, Richard </a:t>
            </a:r>
            <a:r>
              <a:rPr lang="en-US" altLang="zh-CN" dirty="0" smtClean="0"/>
              <a:t>Warburton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Beginning Java 8 Language Features, </a:t>
            </a:r>
            <a:r>
              <a:rPr lang="en-US" altLang="zh-CN" dirty="0" err="1"/>
              <a:t>Kishori</a:t>
            </a:r>
            <a:r>
              <a:rPr lang="en-US" altLang="zh-CN" dirty="0"/>
              <a:t> </a:t>
            </a:r>
            <a:r>
              <a:rPr lang="en-US" altLang="zh-CN" dirty="0" err="1" smtClean="0"/>
              <a:t>Sharan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>
                <a:hlinkClick r:id="rId4"/>
              </a:rPr>
              <a:t>http://cr.openjdk.java.net/~briangoetz/lambda/lambda-state-final.html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演算</a:t>
            </a:r>
            <a:endParaRPr lang="en-US" altLang="zh-CN" dirty="0" smtClean="0"/>
          </a:p>
          <a:p>
            <a:r>
              <a:rPr lang="en-US" altLang="zh-CN" dirty="0" smtClean="0"/>
              <a:t>Lambda in C++</a:t>
            </a:r>
          </a:p>
          <a:p>
            <a:r>
              <a:rPr lang="en-US" altLang="zh-CN" dirty="0" smtClean="0"/>
              <a:t>Lambda in Java</a:t>
            </a: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/>
              <a:t>参考资料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1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8 buff——lambda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表达能力提升，并流线化了一些常用结构的实现方式；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表达式的加入也导致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库增加的新的功能，包括利用多核环境的并行处理功能变得更加容易，以及支持对数据执行管道操作的新的流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操作符</a:t>
            </a:r>
            <a:r>
              <a:rPr lang="zh-CN" altLang="en-US" dirty="0"/>
              <a:t>：</a:t>
            </a:r>
            <a:r>
              <a:rPr lang="en-US" altLang="zh-CN" b="1" dirty="0" smtClean="0"/>
              <a:t>-&gt;</a:t>
            </a:r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参数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 + lambda</a:t>
            </a:r>
            <a:r>
              <a:rPr lang="zh-CN" altLang="en-US" dirty="0" smtClean="0"/>
              <a:t>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855"/>
            <a:ext cx="10295238" cy="15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表达式体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作为参数传递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110"/>
            <a:ext cx="10515600" cy="38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块体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630"/>
            <a:ext cx="10515600" cy="15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Microsoft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322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微软雅黑</vt:lpstr>
      <vt:lpstr>Arial</vt:lpstr>
      <vt:lpstr>Office 主题​​</vt:lpstr>
      <vt:lpstr>C++和Java的 lambda表达式机制</vt:lpstr>
      <vt:lpstr>目录</vt:lpstr>
      <vt:lpstr>PowerPoint 演示文稿</vt:lpstr>
      <vt:lpstr>PowerPoint 演示文稿</vt:lpstr>
      <vt:lpstr>Java 8 buff——lambda表达式</vt:lpstr>
      <vt:lpstr>语法</vt:lpstr>
      <vt:lpstr>语法——表达式体</vt:lpstr>
      <vt:lpstr>语法——作为参数传递</vt:lpstr>
      <vt:lpstr>语法——块体</vt:lpstr>
      <vt:lpstr>变量捕获</vt:lpstr>
      <vt:lpstr>匿名内部类？</vt:lpstr>
      <vt:lpstr>不是匿名内部类</vt:lpstr>
      <vt:lpstr>函数式接口</vt:lpstr>
      <vt:lpstr>函数式接口与lambda表达式</vt:lpstr>
      <vt:lpstr>泛型函数式接口</vt:lpstr>
      <vt:lpstr>变量捕获——闭包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PaJir</cp:lastModifiedBy>
  <cp:revision>6</cp:revision>
  <dcterms:created xsi:type="dcterms:W3CDTF">2020-05-17T14:28:15Z</dcterms:created>
  <dcterms:modified xsi:type="dcterms:W3CDTF">2020-05-20T08:45:38Z</dcterms:modified>
</cp:coreProperties>
</file>