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744" r:id="rId2"/>
    <p:sldId id="745" r:id="rId3"/>
    <p:sldId id="746" r:id="rId4"/>
  </p:sldIdLst>
  <p:sldSz cx="9144000" cy="6858000" type="screen4x3"/>
  <p:notesSz cx="7099300" cy="10234613"/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5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5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5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5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5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5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5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5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5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3">
          <p15:clr>
            <a:srgbClr val="A4A3A4"/>
          </p15:clr>
        </p15:guide>
        <p15:guide id="2" pos="260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F103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67" autoAdjust="0"/>
    <p:restoredTop sz="87789" autoAdjust="0"/>
  </p:normalViewPr>
  <p:slideViewPr>
    <p:cSldViewPr>
      <p:cViewPr varScale="1">
        <p:scale>
          <a:sx n="112" d="100"/>
          <a:sy n="112" d="100"/>
        </p:scale>
        <p:origin x="732" y="96"/>
      </p:cViewPr>
      <p:guideLst>
        <p:guide orient="horz" pos="2103"/>
        <p:guide pos="2605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6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l" defTabSz="990600">
              <a:spcBef>
                <a:spcPct val="0"/>
              </a:spcBef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spcBef>
                <a:spcPct val="0"/>
              </a:spcBef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l" defTabSz="990600">
              <a:spcBef>
                <a:spcPct val="0"/>
              </a:spcBef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>
              <a:spcBef>
                <a:spcPct val="0"/>
              </a:spcBef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4B613D2-7A9B-4379-ACBD-0AEE6954282A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502412" y="2588281"/>
            <a:ext cx="8139178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405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502412" y="3566160"/>
            <a:ext cx="8139178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502448" y="952508"/>
            <a:ext cx="8139178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02412" y="2588281"/>
            <a:ext cx="8139178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05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2" y="432000"/>
            <a:ext cx="8139178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1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02412" y="1296000"/>
            <a:ext cx="8139178" cy="5041355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48" y="3808730"/>
            <a:ext cx="8139178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27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02444" y="4511675"/>
            <a:ext cx="8139178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2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2" y="432000"/>
            <a:ext cx="8139178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1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502448" y="1296000"/>
            <a:ext cx="3962432" cy="5040000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79158" y="1296000"/>
            <a:ext cx="3962432" cy="5040000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2" y="432000"/>
            <a:ext cx="8139178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1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02448" y="1296000"/>
            <a:ext cx="396243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02444" y="1789043"/>
            <a:ext cx="3962400" cy="4552234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4676813" y="1296000"/>
            <a:ext cx="396243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76813" y="1789043"/>
            <a:ext cx="3962432" cy="4552234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1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502448" y="1296000"/>
            <a:ext cx="396243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4679194" y="1296000"/>
            <a:ext cx="3962432" cy="5040000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2020/10/3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02412" y="432000"/>
            <a:ext cx="8139178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502412" y="1296000"/>
            <a:ext cx="8139178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7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1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文本框 67">
            <a:extLst>
              <a:ext uri="{FF2B5EF4-FFF2-40B4-BE49-F238E27FC236}">
                <a16:creationId xmlns:a16="http://schemas.microsoft.com/office/drawing/2014/main" id="{CB465DCD-FFC8-4020-8ACD-BCD14382C348}"/>
              </a:ext>
            </a:extLst>
          </p:cNvPr>
          <p:cNvSpPr txBox="1"/>
          <p:nvPr/>
        </p:nvSpPr>
        <p:spPr>
          <a:xfrm>
            <a:off x="2987059" y="4484064"/>
            <a:ext cx="667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cs typeface="Verdana" panose="020B0604030504040204" pitchFamily="34" charset="0"/>
              </a:rPr>
              <a:t>I</a:t>
            </a:r>
            <a:r>
              <a:rPr lang="en-US" altLang="zh-CN" sz="1000" dirty="0">
                <a:cs typeface="Verdana" panose="020B0604030504040204" pitchFamily="34" charset="0"/>
              </a:rPr>
              <a:t>E</a:t>
            </a:r>
            <a:r>
              <a:rPr lang="zh-CN" altLang="en-US" sz="1000" dirty="0">
                <a:cs typeface="Verdana" panose="020B0604030504040204" pitchFamily="34" charset="0"/>
              </a:rPr>
              <a:t>ditor Input</a:t>
            </a:r>
            <a:endParaRPr lang="en-US" altLang="zh-CN" sz="10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5F2A084-16D5-46A9-90D7-9708C0C35FFE}"/>
              </a:ext>
            </a:extLst>
          </p:cNvPr>
          <p:cNvSpPr txBox="1"/>
          <p:nvPr/>
        </p:nvSpPr>
        <p:spPr>
          <a:xfrm>
            <a:off x="868780" y="4491538"/>
            <a:ext cx="1018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cs typeface="Verdana" panose="020B0604030504040204" pitchFamily="34" charset="0"/>
              </a:rPr>
              <a:t>Compilation UnitEditor</a:t>
            </a:r>
            <a:endParaRPr lang="en-US" altLang="zh-CN" sz="100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4BF95F83-26CD-4F0F-B5A9-79D54689D6CE}"/>
              </a:ext>
            </a:extLst>
          </p:cNvPr>
          <p:cNvSpPr txBox="1"/>
          <p:nvPr/>
        </p:nvSpPr>
        <p:spPr>
          <a:xfrm>
            <a:off x="5684349" y="5063644"/>
            <a:ext cx="474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...</a:t>
            </a:r>
            <a:endParaRPr lang="en-US" altLang="zh-CN" sz="1400" baseline="-250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0D26980-7C9F-448C-8EB8-98333D002518}"/>
              </a:ext>
            </a:extLst>
          </p:cNvPr>
          <p:cNvSpPr txBox="1"/>
          <p:nvPr/>
        </p:nvSpPr>
        <p:spPr>
          <a:xfrm>
            <a:off x="4356123" y="4418269"/>
            <a:ext cx="6102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m</a:t>
            </a:r>
            <a:r>
              <a:rPr lang="en-US" altLang="zh-CN" sz="1000" b="1" baseline="-25000" dirty="0"/>
              <a:t>4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79D4EFB-1F06-4B5E-A597-CE3776A6E0AA}"/>
              </a:ext>
            </a:extLst>
          </p:cNvPr>
          <p:cNvSpPr txBox="1"/>
          <p:nvPr/>
        </p:nvSpPr>
        <p:spPr>
          <a:xfrm>
            <a:off x="3518885" y="5205091"/>
            <a:ext cx="4271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m</a:t>
            </a:r>
            <a:r>
              <a:rPr lang="en-US" altLang="zh-CN" sz="1000" b="1" baseline="-25000" dirty="0"/>
              <a:t>2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7A98C9F-25A9-4D27-930A-1E875FC6A3E4}"/>
              </a:ext>
            </a:extLst>
          </p:cNvPr>
          <p:cNvSpPr txBox="1"/>
          <p:nvPr/>
        </p:nvSpPr>
        <p:spPr>
          <a:xfrm>
            <a:off x="1991472" y="5213613"/>
            <a:ext cx="412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m</a:t>
            </a:r>
            <a:r>
              <a:rPr lang="en-US" altLang="zh-CN" sz="1000" b="1" baseline="-25000" dirty="0"/>
              <a:t>1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6D9C7A9-9B09-422C-A946-E0DAE1DB91B7}"/>
              </a:ext>
            </a:extLst>
          </p:cNvPr>
          <p:cNvSpPr txBox="1"/>
          <p:nvPr/>
        </p:nvSpPr>
        <p:spPr>
          <a:xfrm>
            <a:off x="2031106" y="4441895"/>
            <a:ext cx="3875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m</a:t>
            </a:r>
            <a:r>
              <a:rPr lang="en-US" altLang="zh-CN" sz="1000" b="1" baseline="-25000" dirty="0"/>
              <a:t>3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E218C1D-8251-48C9-BF18-F756107A53CE}"/>
              </a:ext>
            </a:extLst>
          </p:cNvPr>
          <p:cNvSpPr/>
          <p:nvPr/>
        </p:nvSpPr>
        <p:spPr>
          <a:xfrm>
            <a:off x="659765" y="987336"/>
            <a:ext cx="3956685" cy="11080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7B05EB-FF2A-4A75-994C-79A1D06A0736}"/>
              </a:ext>
            </a:extLst>
          </p:cNvPr>
          <p:cNvSpPr txBox="1"/>
          <p:nvPr/>
        </p:nvSpPr>
        <p:spPr>
          <a:xfrm>
            <a:off x="663575" y="979716"/>
            <a:ext cx="3953510" cy="1060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900">
                <a:solidFill>
                  <a:schemeClr val="tx1"/>
                </a:solidFill>
                <a:uFillTx/>
                <a:cs typeface="Verdana" panose="020B0604030504040204" pitchFamily="34" charset="0"/>
              </a:rPr>
              <a:t>CompilationUnitEditor editor;</a:t>
            </a:r>
          </a:p>
          <a:p>
            <a:pPr algn="l">
              <a:lnSpc>
                <a:spcPct val="100000"/>
              </a:lnSpc>
            </a:pPr>
            <a:r>
              <a:rPr lang="zh-CN" altLang="en-US" sz="900">
                <a:solidFill>
                  <a:schemeClr val="tx1"/>
                </a:solidFill>
                <a:uFillTx/>
                <a:cs typeface="Verdana" panose="020B0604030504040204" pitchFamily="34" charset="0"/>
              </a:rPr>
              <a:t>JavaPlugin jp = JavaPlugin.getDefault();</a:t>
            </a:r>
          </a:p>
          <a:p>
            <a:pPr algn="l">
              <a:lnSpc>
                <a:spcPct val="100000"/>
              </a:lnSpc>
            </a:pPr>
            <a:r>
              <a:rPr lang="zh-CN" altLang="en-US" sz="900">
                <a:solidFill>
                  <a:schemeClr val="tx1"/>
                </a:solidFill>
                <a:uFillTx/>
                <a:cs typeface="Verdana" panose="020B0604030504040204" pitchFamily="34" charset="0"/>
              </a:rPr>
              <a:t>IWorkingCopyManager manager = jp.getWorkingCopyManager();</a:t>
            </a:r>
          </a:p>
          <a:p>
            <a:pPr algn="l">
              <a:lnSpc>
                <a:spcPct val="100000"/>
              </a:lnSpc>
            </a:pPr>
            <a:r>
              <a:rPr lang="zh-CN" altLang="en-US" sz="900">
                <a:solidFill>
                  <a:schemeClr val="tx1"/>
                </a:solidFill>
                <a:uFillTx/>
                <a:cs typeface="Verdana" panose="020B0604030504040204" pitchFamily="34" charset="0"/>
              </a:rPr>
              <a:t>IEditorInput iei = editor.getEditorInput();</a:t>
            </a:r>
          </a:p>
          <a:p>
            <a:pPr algn="l">
              <a:lnSpc>
                <a:spcPct val="100000"/>
              </a:lnSpc>
            </a:pPr>
            <a:r>
              <a:rPr lang="zh-CN" altLang="en-US" sz="900">
                <a:solidFill>
                  <a:schemeClr val="tx1"/>
                </a:solidFill>
                <a:uFillTx/>
                <a:cs typeface="Verdana" panose="020B0604030504040204" pitchFamily="34" charset="0"/>
              </a:rPr>
              <a:t>ICompilationUnit unit =manager.getWorkingCopy(iei);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302711B-81FB-4636-AC99-297F470B4C29}"/>
              </a:ext>
            </a:extLst>
          </p:cNvPr>
          <p:cNvSpPr txBox="1"/>
          <p:nvPr/>
        </p:nvSpPr>
        <p:spPr>
          <a:xfrm>
            <a:off x="659765" y="692696"/>
            <a:ext cx="982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1"/>
              <a:t>Code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4476931-6B76-4C2D-83CC-5E97F0A2CDC7}"/>
              </a:ext>
            </a:extLst>
          </p:cNvPr>
          <p:cNvSpPr/>
          <p:nvPr/>
        </p:nvSpPr>
        <p:spPr>
          <a:xfrm>
            <a:off x="1815465" y="4688116"/>
            <a:ext cx="764028" cy="3600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C692C50-11C5-48E5-B133-EC8CBE9211AC}"/>
              </a:ext>
            </a:extLst>
          </p:cNvPr>
          <p:cNvSpPr/>
          <p:nvPr/>
        </p:nvSpPr>
        <p:spPr>
          <a:xfrm>
            <a:off x="3189825" y="5453926"/>
            <a:ext cx="1065991" cy="3600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E48DFDC-118C-4F31-B2DF-061A45F72E2F}"/>
              </a:ext>
            </a:extLst>
          </p:cNvPr>
          <p:cNvSpPr/>
          <p:nvPr/>
        </p:nvSpPr>
        <p:spPr>
          <a:xfrm>
            <a:off x="1815465" y="5453926"/>
            <a:ext cx="720116" cy="3600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C692ADD-8865-421A-A703-E25FE3BE9670}"/>
              </a:ext>
            </a:extLst>
          </p:cNvPr>
          <p:cNvSpPr/>
          <p:nvPr/>
        </p:nvSpPr>
        <p:spPr>
          <a:xfrm>
            <a:off x="4205904" y="4688116"/>
            <a:ext cx="889815" cy="3600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9323EE3E-C832-49EC-98AD-B9AEAD447AE0}"/>
              </a:ext>
            </a:extLst>
          </p:cNvPr>
          <p:cNvSpPr/>
          <p:nvPr/>
        </p:nvSpPr>
        <p:spPr>
          <a:xfrm>
            <a:off x="756285" y="5119916"/>
            <a:ext cx="432435" cy="288290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FC689654-A989-4C9F-9BCC-94AFD4AC9688}"/>
              </a:ext>
            </a:extLst>
          </p:cNvPr>
          <p:cNvSpPr/>
          <p:nvPr/>
        </p:nvSpPr>
        <p:spPr>
          <a:xfrm>
            <a:off x="5707685" y="5123494"/>
            <a:ext cx="432435" cy="288290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肘形连接符 47">
            <a:extLst>
              <a:ext uri="{FF2B5EF4-FFF2-40B4-BE49-F238E27FC236}">
                <a16:creationId xmlns:a16="http://schemas.microsoft.com/office/drawing/2014/main" id="{D25231C3-BD78-43FE-95EB-A276FF6A5D55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973455" y="4868139"/>
            <a:ext cx="842010" cy="251778"/>
          </a:xfrm>
          <a:prstGeom prst="bentConnector3">
            <a:avLst>
              <a:gd name="adj1" fmla="val -151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8">
            <a:extLst>
              <a:ext uri="{FF2B5EF4-FFF2-40B4-BE49-F238E27FC236}">
                <a16:creationId xmlns:a16="http://schemas.microsoft.com/office/drawing/2014/main" id="{AE5CB36D-1A90-47E3-8960-CCA0C15C753D}"/>
              </a:ext>
            </a:extLst>
          </p:cNvPr>
          <p:cNvCxnSpPr>
            <a:cxnSpLocks/>
            <a:stCxn id="31" idx="4"/>
            <a:endCxn id="27" idx="1"/>
          </p:cNvCxnSpPr>
          <p:nvPr/>
        </p:nvCxnSpPr>
        <p:spPr>
          <a:xfrm rot="16200000" flipH="1">
            <a:off x="1281113" y="5099596"/>
            <a:ext cx="225743" cy="842962"/>
          </a:xfrm>
          <a:prstGeom prst="bentConnector2">
            <a:avLst/>
          </a:prstGeom>
          <a:ln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4D0C103D-B4E2-4971-9B9C-F3BA6B496422}"/>
              </a:ext>
            </a:extLst>
          </p:cNvPr>
          <p:cNvCxnSpPr>
            <a:cxnSpLocks/>
            <a:stCxn id="21" idx="3"/>
            <a:endCxn id="29" idx="1"/>
          </p:cNvCxnSpPr>
          <p:nvPr/>
        </p:nvCxnSpPr>
        <p:spPr>
          <a:xfrm>
            <a:off x="2579493" y="4868139"/>
            <a:ext cx="1626411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55">
            <a:extLst>
              <a:ext uri="{FF2B5EF4-FFF2-40B4-BE49-F238E27FC236}">
                <a16:creationId xmlns:a16="http://schemas.microsoft.com/office/drawing/2014/main" id="{3B2AD357-00B7-43B9-869B-1749C2C0F6BA}"/>
              </a:ext>
            </a:extLst>
          </p:cNvPr>
          <p:cNvCxnSpPr>
            <a:cxnSpLocks/>
            <a:stCxn id="29" idx="3"/>
            <a:endCxn id="32" idx="0"/>
          </p:cNvCxnSpPr>
          <p:nvPr/>
        </p:nvCxnSpPr>
        <p:spPr>
          <a:xfrm>
            <a:off x="5095719" y="4868139"/>
            <a:ext cx="828184" cy="255355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047E973A-39E3-4F03-A952-09DD2BE95AD0}"/>
              </a:ext>
            </a:extLst>
          </p:cNvPr>
          <p:cNvCxnSpPr>
            <a:cxnSpLocks/>
            <a:stCxn id="27" idx="3"/>
            <a:endCxn id="24" idx="1"/>
          </p:cNvCxnSpPr>
          <p:nvPr/>
        </p:nvCxnSpPr>
        <p:spPr>
          <a:xfrm>
            <a:off x="2535581" y="5633949"/>
            <a:ext cx="654244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11D75C40-1C87-4C29-B04C-4662EA91D740}"/>
              </a:ext>
            </a:extLst>
          </p:cNvPr>
          <p:cNvSpPr txBox="1"/>
          <p:nvPr/>
        </p:nvSpPr>
        <p:spPr>
          <a:xfrm>
            <a:off x="822028" y="4522081"/>
            <a:ext cx="1530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A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8BB2B79-E0D2-45B8-B65C-F2000856013C}"/>
              </a:ext>
            </a:extLst>
          </p:cNvPr>
          <p:cNvSpPr txBox="1"/>
          <p:nvPr/>
        </p:nvSpPr>
        <p:spPr>
          <a:xfrm>
            <a:off x="2912495" y="4479068"/>
            <a:ext cx="1441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D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F0E3650-1BCA-4A45-82D2-5A0F8890A900}"/>
              </a:ext>
            </a:extLst>
          </p:cNvPr>
          <p:cNvSpPr txBox="1"/>
          <p:nvPr/>
        </p:nvSpPr>
        <p:spPr>
          <a:xfrm>
            <a:off x="5230059" y="4608013"/>
            <a:ext cx="1441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E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2D241AF-C5F2-4F2C-A166-1473F491765C}"/>
              </a:ext>
            </a:extLst>
          </p:cNvPr>
          <p:cNvSpPr txBox="1"/>
          <p:nvPr/>
        </p:nvSpPr>
        <p:spPr>
          <a:xfrm>
            <a:off x="2566597" y="5647896"/>
            <a:ext cx="1435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B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3352453-4AAA-4925-8DF5-1547D68BE100}"/>
              </a:ext>
            </a:extLst>
          </p:cNvPr>
          <p:cNvSpPr txBox="1"/>
          <p:nvPr/>
        </p:nvSpPr>
        <p:spPr>
          <a:xfrm>
            <a:off x="4493771" y="5141506"/>
            <a:ext cx="1530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C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6CBFB71-90DC-44C3-B44E-0FB55C276747}"/>
              </a:ext>
            </a:extLst>
          </p:cNvPr>
          <p:cNvSpPr txBox="1"/>
          <p:nvPr/>
        </p:nvSpPr>
        <p:spPr>
          <a:xfrm>
            <a:off x="735330" y="5061374"/>
            <a:ext cx="474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...</a:t>
            </a:r>
            <a:endParaRPr lang="en-US" altLang="zh-CN" sz="1400" baseline="-250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158ABF7-FA85-4F44-8DAC-5BA0E1F4774F}"/>
              </a:ext>
            </a:extLst>
          </p:cNvPr>
          <p:cNvSpPr txBox="1"/>
          <p:nvPr/>
        </p:nvSpPr>
        <p:spPr>
          <a:xfrm>
            <a:off x="1028169" y="5622470"/>
            <a:ext cx="1530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B</a:t>
            </a:r>
          </a:p>
        </p:txBody>
      </p:sp>
      <p:cxnSp>
        <p:nvCxnSpPr>
          <p:cNvPr id="79" name="肘形连接符 47">
            <a:extLst>
              <a:ext uri="{FF2B5EF4-FFF2-40B4-BE49-F238E27FC236}">
                <a16:creationId xmlns:a16="http://schemas.microsoft.com/office/drawing/2014/main" id="{577C80DE-D58D-4F04-8AD4-555F387CDEDA}"/>
              </a:ext>
            </a:extLst>
          </p:cNvPr>
          <p:cNvCxnSpPr>
            <a:cxnSpLocks/>
            <a:stCxn id="24" idx="3"/>
            <a:endCxn id="29" idx="2"/>
          </p:cNvCxnSpPr>
          <p:nvPr/>
        </p:nvCxnSpPr>
        <p:spPr>
          <a:xfrm flipV="1">
            <a:off x="4255816" y="5048161"/>
            <a:ext cx="394996" cy="58578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6D00B285-1181-475D-8322-1CAB919E04F1}"/>
              </a:ext>
            </a:extLst>
          </p:cNvPr>
          <p:cNvSpPr txBox="1"/>
          <p:nvPr/>
        </p:nvSpPr>
        <p:spPr>
          <a:xfrm>
            <a:off x="4185268" y="4657849"/>
            <a:ext cx="947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cs typeface="Verdana" panose="020B0604030504040204" pitchFamily="34" charset="0"/>
              </a:rPr>
              <a:t>getWorkingCopy</a:t>
            </a:r>
            <a:r>
              <a:rPr lang="en-US" altLang="zh-CN" sz="1000" dirty="0">
                <a:cs typeface="Verdana" panose="020B0604030504040204" pitchFamily="34" charset="0"/>
              </a:rPr>
              <a:t>()</a:t>
            </a:r>
            <a:endParaRPr lang="en-US" altLang="zh-CN" sz="1000" baseline="-250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BF6C83B-1B99-4844-B089-A76B65124DD0}"/>
              </a:ext>
            </a:extLst>
          </p:cNvPr>
          <p:cNvSpPr txBox="1"/>
          <p:nvPr/>
        </p:nvSpPr>
        <p:spPr>
          <a:xfrm>
            <a:off x="3161859" y="5422415"/>
            <a:ext cx="1129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cs typeface="Verdana" panose="020B0604030504040204" pitchFamily="34" charset="0"/>
              </a:rPr>
              <a:t>getWorking CopyManager()</a:t>
            </a:r>
            <a:endParaRPr lang="en-US" altLang="zh-CN" sz="1000" baseline="-250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222AD6F-0566-4FE8-B9F9-D824C3C006D4}"/>
              </a:ext>
            </a:extLst>
          </p:cNvPr>
          <p:cNvSpPr txBox="1"/>
          <p:nvPr/>
        </p:nvSpPr>
        <p:spPr>
          <a:xfrm>
            <a:off x="1822022" y="5433576"/>
            <a:ext cx="730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cs typeface="Verdana" panose="020B0604030504040204" pitchFamily="34" charset="0"/>
              </a:rPr>
              <a:t>G</a:t>
            </a:r>
            <a:r>
              <a:rPr lang="zh-CN" altLang="en-US" sz="1000" dirty="0">
                <a:cs typeface="Verdana" panose="020B0604030504040204" pitchFamily="34" charset="0"/>
              </a:rPr>
              <a:t>et Default()</a:t>
            </a:r>
            <a:endParaRPr lang="en-US" altLang="zh-CN" sz="1000" baseline="-250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6DBC83F-7B3A-40ED-B423-BFB815EE353B}"/>
              </a:ext>
            </a:extLst>
          </p:cNvPr>
          <p:cNvSpPr txBox="1"/>
          <p:nvPr/>
        </p:nvSpPr>
        <p:spPr>
          <a:xfrm>
            <a:off x="1801584" y="4663379"/>
            <a:ext cx="808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cs typeface="Verdana" panose="020B0604030504040204" pitchFamily="34" charset="0"/>
              </a:rPr>
              <a:t>G</a:t>
            </a:r>
            <a:r>
              <a:rPr lang="zh-CN" altLang="en-US" sz="1000" dirty="0">
                <a:cs typeface="Verdana" panose="020B0604030504040204" pitchFamily="34" charset="0"/>
              </a:rPr>
              <a:t>et</a:t>
            </a:r>
            <a:r>
              <a:rPr lang="en-US" altLang="zh-CN" sz="1000" dirty="0" err="1">
                <a:cs typeface="Verdana" panose="020B0604030504040204" pitchFamily="34" charset="0"/>
              </a:rPr>
              <a:t>EditorInput</a:t>
            </a:r>
            <a:r>
              <a:rPr lang="zh-CN" altLang="en-US" sz="1000" dirty="0">
                <a:cs typeface="Verdana" panose="020B0604030504040204" pitchFamily="34" charset="0"/>
              </a:rPr>
              <a:t>()</a:t>
            </a:r>
            <a:endParaRPr lang="en-US" altLang="zh-CN" sz="1000" baseline="-250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4C7968C-C6DA-480E-A35E-691707278781}"/>
              </a:ext>
            </a:extLst>
          </p:cNvPr>
          <p:cNvSpPr txBox="1"/>
          <p:nvPr/>
        </p:nvSpPr>
        <p:spPr>
          <a:xfrm>
            <a:off x="5288954" y="4611982"/>
            <a:ext cx="1307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cs typeface="Verdana" panose="020B0604030504040204" pitchFamily="34" charset="0"/>
              </a:rPr>
              <a:t>ICompilationUnit</a:t>
            </a:r>
            <a:endParaRPr lang="en-US" altLang="zh-CN" sz="10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107CF63-7947-439A-8514-F60B4CD8D8DF}"/>
              </a:ext>
            </a:extLst>
          </p:cNvPr>
          <p:cNvSpPr txBox="1"/>
          <p:nvPr/>
        </p:nvSpPr>
        <p:spPr>
          <a:xfrm>
            <a:off x="2607279" y="5591136"/>
            <a:ext cx="604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cs typeface="Verdana" panose="020B0604030504040204" pitchFamily="34" charset="0"/>
              </a:rPr>
              <a:t>Java Plugin</a:t>
            </a:r>
            <a:endParaRPr lang="en-US" altLang="zh-CN" sz="1000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5A0AE853-C79C-4DC9-93B2-1719B74076AD}"/>
              </a:ext>
            </a:extLst>
          </p:cNvPr>
          <p:cNvSpPr txBox="1"/>
          <p:nvPr/>
        </p:nvSpPr>
        <p:spPr>
          <a:xfrm>
            <a:off x="4619928" y="5139325"/>
            <a:ext cx="1073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>
                <a:cs typeface="Verdana" panose="020B0604030504040204" pitchFamily="34" charset="0"/>
              </a:rPr>
              <a:t>I</a:t>
            </a:r>
            <a:r>
              <a:rPr lang="en-US" altLang="zh-CN" sz="1000" dirty="0">
                <a:cs typeface="Verdana" panose="020B0604030504040204" pitchFamily="34" charset="0"/>
              </a:rPr>
              <a:t>W</a:t>
            </a:r>
            <a:r>
              <a:rPr lang="zh-CN" altLang="en-US" sz="1000" dirty="0">
                <a:cs typeface="Verdana" panose="020B0604030504040204" pitchFamily="34" charset="0"/>
              </a:rPr>
              <a:t>orking CopyManager</a:t>
            </a:r>
            <a:endParaRPr lang="en-US" altLang="zh-CN" sz="100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B64727FF-5642-4F23-82C4-8F38975F1426}"/>
              </a:ext>
            </a:extLst>
          </p:cNvPr>
          <p:cNvSpPr txBox="1"/>
          <p:nvPr/>
        </p:nvSpPr>
        <p:spPr>
          <a:xfrm>
            <a:off x="1103999" y="5591136"/>
            <a:ext cx="616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cs typeface="Verdana" panose="020B0604030504040204" pitchFamily="34" charset="0"/>
              </a:rPr>
              <a:t>Java Plugin</a:t>
            </a:r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157649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57">
            <a:extLst>
              <a:ext uri="{FF2B5EF4-FFF2-40B4-BE49-F238E27FC236}">
                <a16:creationId xmlns:a16="http://schemas.microsoft.com/office/drawing/2014/main" id="{4BF95F83-26CD-4F0F-B5A9-79D54689D6CE}"/>
              </a:ext>
            </a:extLst>
          </p:cNvPr>
          <p:cNvSpPr txBox="1"/>
          <p:nvPr/>
        </p:nvSpPr>
        <p:spPr>
          <a:xfrm>
            <a:off x="5332925" y="4011473"/>
            <a:ext cx="474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...</a:t>
            </a:r>
            <a:endParaRPr lang="en-US" altLang="zh-CN" sz="1400" baseline="-250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0D26980-7C9F-448C-8EB8-98333D002518}"/>
              </a:ext>
            </a:extLst>
          </p:cNvPr>
          <p:cNvSpPr txBox="1"/>
          <p:nvPr/>
        </p:nvSpPr>
        <p:spPr>
          <a:xfrm>
            <a:off x="4021482" y="3473538"/>
            <a:ext cx="929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cs typeface="Verdana" panose="020B0604030504040204" pitchFamily="34" charset="0"/>
              </a:rPr>
              <a:t>getWorking Copy</a:t>
            </a:r>
            <a:r>
              <a:rPr lang="en-US" altLang="zh-CN" sz="1000" dirty="0">
                <a:cs typeface="Verdana" panose="020B0604030504040204" pitchFamily="34" charset="0"/>
              </a:rPr>
              <a:t>()</a:t>
            </a:r>
            <a:endParaRPr lang="en-US" altLang="zh-CN" sz="1000" baseline="-250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79D4EFB-1F06-4B5E-A597-CE3776A6E0AA}"/>
              </a:ext>
            </a:extLst>
          </p:cNvPr>
          <p:cNvSpPr txBox="1"/>
          <p:nvPr/>
        </p:nvSpPr>
        <p:spPr>
          <a:xfrm>
            <a:off x="3148457" y="4559492"/>
            <a:ext cx="1189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cs typeface="Verdana" panose="020B0604030504040204" pitchFamily="34" charset="0"/>
              </a:rPr>
              <a:t>getWorking CopyManager()</a:t>
            </a:r>
            <a:endParaRPr lang="en-US" altLang="zh-CN" sz="1000" baseline="-250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7A98C9F-25A9-4D27-930A-1E875FC6A3E4}"/>
              </a:ext>
            </a:extLst>
          </p:cNvPr>
          <p:cNvSpPr txBox="1"/>
          <p:nvPr/>
        </p:nvSpPr>
        <p:spPr>
          <a:xfrm>
            <a:off x="1805229" y="4558228"/>
            <a:ext cx="749059" cy="363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cs typeface="Verdana" panose="020B0604030504040204" pitchFamily="34" charset="0"/>
              </a:rPr>
              <a:t>G</a:t>
            </a:r>
            <a:r>
              <a:rPr lang="zh-CN" altLang="en-US" sz="1000" dirty="0">
                <a:cs typeface="Verdana" panose="020B0604030504040204" pitchFamily="34" charset="0"/>
              </a:rPr>
              <a:t>et Default()</a:t>
            </a:r>
            <a:endParaRPr lang="en-US" altLang="zh-CN" sz="1000" baseline="-250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6D9C7A9-9B09-422C-A946-E0DAE1DB91B7}"/>
              </a:ext>
            </a:extLst>
          </p:cNvPr>
          <p:cNvSpPr txBox="1"/>
          <p:nvPr/>
        </p:nvSpPr>
        <p:spPr>
          <a:xfrm>
            <a:off x="1810624" y="3473451"/>
            <a:ext cx="745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cs typeface="Verdana" panose="020B0604030504040204" pitchFamily="34" charset="0"/>
              </a:rPr>
              <a:t>G</a:t>
            </a:r>
            <a:r>
              <a:rPr lang="zh-CN" altLang="en-US" sz="1000" dirty="0">
                <a:cs typeface="Verdana" panose="020B0604030504040204" pitchFamily="34" charset="0"/>
              </a:rPr>
              <a:t>et Default()</a:t>
            </a:r>
            <a:endParaRPr lang="en-US" altLang="zh-CN" sz="1000" baseline="-25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E218C1D-8251-48C9-BF18-F756107A53CE}"/>
              </a:ext>
            </a:extLst>
          </p:cNvPr>
          <p:cNvSpPr/>
          <p:nvPr/>
        </p:nvSpPr>
        <p:spPr>
          <a:xfrm>
            <a:off x="659765" y="987336"/>
            <a:ext cx="3956685" cy="11080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7B05EB-FF2A-4A75-994C-79A1D06A0736}"/>
              </a:ext>
            </a:extLst>
          </p:cNvPr>
          <p:cNvSpPr txBox="1"/>
          <p:nvPr/>
        </p:nvSpPr>
        <p:spPr>
          <a:xfrm>
            <a:off x="663575" y="979716"/>
            <a:ext cx="3953510" cy="1060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900" dirty="0">
                <a:solidFill>
                  <a:schemeClr val="tx1"/>
                </a:solidFill>
                <a:uFillTx/>
                <a:cs typeface="Verdana" panose="020B0604030504040204" pitchFamily="34" charset="0"/>
              </a:rPr>
              <a:t>CompilationUnitEditor editor;</a:t>
            </a:r>
          </a:p>
          <a:p>
            <a:pPr algn="l">
              <a:lnSpc>
                <a:spcPct val="100000"/>
              </a:lnSpc>
            </a:pPr>
            <a:r>
              <a:rPr lang="zh-CN" altLang="en-US" sz="900" dirty="0">
                <a:solidFill>
                  <a:schemeClr val="tx1"/>
                </a:solidFill>
                <a:uFillTx/>
                <a:cs typeface="Verdana" panose="020B0604030504040204" pitchFamily="34" charset="0"/>
              </a:rPr>
              <a:t>JavaPlugin jp = JavaPlugin.getDefault();</a:t>
            </a:r>
          </a:p>
          <a:p>
            <a:pPr algn="l">
              <a:lnSpc>
                <a:spcPct val="100000"/>
              </a:lnSpc>
            </a:pPr>
            <a:r>
              <a:rPr lang="zh-CN" altLang="en-US" sz="900" dirty="0">
                <a:solidFill>
                  <a:schemeClr val="tx1"/>
                </a:solidFill>
                <a:uFillTx/>
                <a:cs typeface="Verdana" panose="020B0604030504040204" pitchFamily="34" charset="0"/>
              </a:rPr>
              <a:t>IWorkingCopyManager manager = jp.getWorkingCopyManager();</a:t>
            </a:r>
          </a:p>
          <a:p>
            <a:pPr algn="l">
              <a:lnSpc>
                <a:spcPct val="100000"/>
              </a:lnSpc>
            </a:pPr>
            <a:r>
              <a:rPr lang="zh-CN" altLang="en-US" sz="900" dirty="0">
                <a:solidFill>
                  <a:schemeClr val="tx1"/>
                </a:solidFill>
                <a:uFillTx/>
                <a:cs typeface="Verdana" panose="020B0604030504040204" pitchFamily="34" charset="0"/>
              </a:rPr>
              <a:t>IEditorInput iei = editor.getEditorInput();</a:t>
            </a:r>
          </a:p>
          <a:p>
            <a:pPr algn="l">
              <a:lnSpc>
                <a:spcPct val="100000"/>
              </a:lnSpc>
            </a:pPr>
            <a:r>
              <a:rPr lang="zh-CN" altLang="en-US" sz="900" dirty="0">
                <a:solidFill>
                  <a:schemeClr val="tx1"/>
                </a:solidFill>
                <a:uFillTx/>
                <a:cs typeface="Verdana" panose="020B0604030504040204" pitchFamily="34" charset="0"/>
              </a:rPr>
              <a:t>ICompilationUnit unit =manager.getWorkingCopy(iei);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302711B-81FB-4636-AC99-297F470B4C29}"/>
              </a:ext>
            </a:extLst>
          </p:cNvPr>
          <p:cNvSpPr txBox="1"/>
          <p:nvPr/>
        </p:nvSpPr>
        <p:spPr>
          <a:xfrm>
            <a:off x="659765" y="692696"/>
            <a:ext cx="982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1" dirty="0"/>
              <a:t>Code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4476931-6B76-4C2D-83CC-5E97F0A2CDC7}"/>
              </a:ext>
            </a:extLst>
          </p:cNvPr>
          <p:cNvSpPr/>
          <p:nvPr/>
        </p:nvSpPr>
        <p:spPr>
          <a:xfrm>
            <a:off x="1815465" y="3493571"/>
            <a:ext cx="735648" cy="3600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C692C50-11C5-48E5-B133-EC8CBE9211AC}"/>
              </a:ext>
            </a:extLst>
          </p:cNvPr>
          <p:cNvSpPr/>
          <p:nvPr/>
        </p:nvSpPr>
        <p:spPr>
          <a:xfrm>
            <a:off x="3221932" y="4587264"/>
            <a:ext cx="1042404" cy="3600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E48DFDC-118C-4F31-B2DF-061A45F72E2F}"/>
              </a:ext>
            </a:extLst>
          </p:cNvPr>
          <p:cNvSpPr/>
          <p:nvPr/>
        </p:nvSpPr>
        <p:spPr>
          <a:xfrm>
            <a:off x="1815465" y="4587264"/>
            <a:ext cx="735648" cy="3600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C692ADD-8865-421A-A703-E25FE3BE9670}"/>
              </a:ext>
            </a:extLst>
          </p:cNvPr>
          <p:cNvSpPr/>
          <p:nvPr/>
        </p:nvSpPr>
        <p:spPr>
          <a:xfrm>
            <a:off x="3967511" y="3499457"/>
            <a:ext cx="1044523" cy="3600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9323EE3E-C832-49EC-98AD-B9AEAD447AE0}"/>
              </a:ext>
            </a:extLst>
          </p:cNvPr>
          <p:cNvSpPr/>
          <p:nvPr/>
        </p:nvSpPr>
        <p:spPr>
          <a:xfrm>
            <a:off x="624722" y="4073614"/>
            <a:ext cx="432435" cy="288290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FC689654-A989-4C9F-9BCC-94AFD4AC9688}"/>
              </a:ext>
            </a:extLst>
          </p:cNvPr>
          <p:cNvSpPr/>
          <p:nvPr/>
        </p:nvSpPr>
        <p:spPr>
          <a:xfrm>
            <a:off x="5354198" y="4073614"/>
            <a:ext cx="432435" cy="288290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肘形连接符 47">
            <a:extLst>
              <a:ext uri="{FF2B5EF4-FFF2-40B4-BE49-F238E27FC236}">
                <a16:creationId xmlns:a16="http://schemas.microsoft.com/office/drawing/2014/main" id="{D25231C3-BD78-43FE-95EB-A276FF6A5D55}"/>
              </a:ext>
            </a:extLst>
          </p:cNvPr>
          <p:cNvCxnSpPr>
            <a:cxnSpLocks/>
            <a:stCxn id="31" idx="0"/>
            <a:endCxn id="21" idx="1"/>
          </p:cNvCxnSpPr>
          <p:nvPr/>
        </p:nvCxnSpPr>
        <p:spPr>
          <a:xfrm rot="5400000" flipH="1" flipV="1">
            <a:off x="1128192" y="3386342"/>
            <a:ext cx="400020" cy="974525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8">
            <a:extLst>
              <a:ext uri="{FF2B5EF4-FFF2-40B4-BE49-F238E27FC236}">
                <a16:creationId xmlns:a16="http://schemas.microsoft.com/office/drawing/2014/main" id="{AE5CB36D-1A90-47E3-8960-CCA0C15C753D}"/>
              </a:ext>
            </a:extLst>
          </p:cNvPr>
          <p:cNvCxnSpPr>
            <a:cxnSpLocks/>
            <a:stCxn id="31" idx="4"/>
            <a:endCxn id="27" idx="1"/>
          </p:cNvCxnSpPr>
          <p:nvPr/>
        </p:nvCxnSpPr>
        <p:spPr>
          <a:xfrm rot="16200000" flipH="1">
            <a:off x="1125511" y="4077332"/>
            <a:ext cx="405383" cy="974525"/>
          </a:xfrm>
          <a:prstGeom prst="bentConnector2">
            <a:avLst/>
          </a:prstGeom>
          <a:ln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4D0C103D-B4E2-4971-9B9C-F3BA6B496422}"/>
              </a:ext>
            </a:extLst>
          </p:cNvPr>
          <p:cNvCxnSpPr>
            <a:cxnSpLocks/>
            <a:stCxn id="21" idx="3"/>
            <a:endCxn id="29" idx="1"/>
          </p:cNvCxnSpPr>
          <p:nvPr/>
        </p:nvCxnSpPr>
        <p:spPr>
          <a:xfrm>
            <a:off x="2551113" y="3673594"/>
            <a:ext cx="1416398" cy="588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55">
            <a:extLst>
              <a:ext uri="{FF2B5EF4-FFF2-40B4-BE49-F238E27FC236}">
                <a16:creationId xmlns:a16="http://schemas.microsoft.com/office/drawing/2014/main" id="{3B2AD357-00B7-43B9-869B-1749C2C0F6BA}"/>
              </a:ext>
            </a:extLst>
          </p:cNvPr>
          <p:cNvCxnSpPr>
            <a:cxnSpLocks/>
            <a:stCxn id="29" idx="3"/>
            <a:endCxn id="32" idx="0"/>
          </p:cNvCxnSpPr>
          <p:nvPr/>
        </p:nvCxnSpPr>
        <p:spPr>
          <a:xfrm>
            <a:off x="5012034" y="3679480"/>
            <a:ext cx="558382" cy="394134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047E973A-39E3-4F03-A952-09DD2BE95AD0}"/>
              </a:ext>
            </a:extLst>
          </p:cNvPr>
          <p:cNvCxnSpPr>
            <a:cxnSpLocks/>
            <a:stCxn id="27" idx="3"/>
            <a:endCxn id="24" idx="1"/>
          </p:cNvCxnSpPr>
          <p:nvPr/>
        </p:nvCxnSpPr>
        <p:spPr>
          <a:xfrm>
            <a:off x="2551113" y="4767287"/>
            <a:ext cx="670819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11D75C40-1C87-4C29-B04C-4662EA91D740}"/>
              </a:ext>
            </a:extLst>
          </p:cNvPr>
          <p:cNvSpPr txBox="1"/>
          <p:nvPr/>
        </p:nvSpPr>
        <p:spPr>
          <a:xfrm>
            <a:off x="796864" y="3301873"/>
            <a:ext cx="1008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cs typeface="Verdana" panose="020B0604030504040204" pitchFamily="34" charset="0"/>
              </a:rPr>
              <a:t>CompilationUnitEditor</a:t>
            </a:r>
            <a:endParaRPr lang="en-US" altLang="zh-CN" sz="10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8BB2B79-E0D2-45B8-B65C-F2000856013C}"/>
              </a:ext>
            </a:extLst>
          </p:cNvPr>
          <p:cNvSpPr txBox="1"/>
          <p:nvPr/>
        </p:nvSpPr>
        <p:spPr>
          <a:xfrm>
            <a:off x="2913830" y="3280757"/>
            <a:ext cx="710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cs typeface="Verdana" panose="020B0604030504040204" pitchFamily="34" charset="0"/>
              </a:rPr>
              <a:t>I</a:t>
            </a:r>
            <a:r>
              <a:rPr lang="en-US" altLang="zh-CN" sz="1000" dirty="0">
                <a:cs typeface="Verdana" panose="020B0604030504040204" pitchFamily="34" charset="0"/>
              </a:rPr>
              <a:t>e</a:t>
            </a:r>
            <a:r>
              <a:rPr lang="zh-CN" altLang="en-US" sz="1000" dirty="0">
                <a:cs typeface="Verdana" panose="020B0604030504040204" pitchFamily="34" charset="0"/>
              </a:rPr>
              <a:t>ditor Input</a:t>
            </a:r>
            <a:endParaRPr lang="en-US" altLang="zh-CN" sz="10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F0E3650-1BCA-4A45-82D2-5A0F8890A900}"/>
              </a:ext>
            </a:extLst>
          </p:cNvPr>
          <p:cNvSpPr txBox="1"/>
          <p:nvPr/>
        </p:nvSpPr>
        <p:spPr>
          <a:xfrm>
            <a:off x="5013561" y="3285849"/>
            <a:ext cx="1082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cs typeface="Verdana" panose="020B0604030504040204" pitchFamily="34" charset="0"/>
              </a:rPr>
              <a:t>ICompilationUnit</a:t>
            </a:r>
            <a:endParaRPr lang="en-US" altLang="zh-CN" sz="10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2D241AF-C5F2-4F2C-A166-1473F491765C}"/>
              </a:ext>
            </a:extLst>
          </p:cNvPr>
          <p:cNvSpPr txBox="1"/>
          <p:nvPr/>
        </p:nvSpPr>
        <p:spPr>
          <a:xfrm>
            <a:off x="2525772" y="4746892"/>
            <a:ext cx="696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cs typeface="Verdana" panose="020B0604030504040204" pitchFamily="34" charset="0"/>
              </a:rPr>
              <a:t>Java Plugin</a:t>
            </a:r>
            <a:endParaRPr lang="en-US" altLang="zh-CN" sz="10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3352453-4AAA-4925-8DF5-1547D68BE100}"/>
              </a:ext>
            </a:extLst>
          </p:cNvPr>
          <p:cNvSpPr txBox="1"/>
          <p:nvPr/>
        </p:nvSpPr>
        <p:spPr>
          <a:xfrm>
            <a:off x="3967511" y="4027424"/>
            <a:ext cx="1068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cs typeface="Verdana" panose="020B0604030504040204" pitchFamily="34" charset="0"/>
              </a:rPr>
              <a:t>I</a:t>
            </a:r>
            <a:r>
              <a:rPr lang="en-US" altLang="zh-CN" sz="1000" dirty="0">
                <a:cs typeface="Verdana" panose="020B0604030504040204" pitchFamily="34" charset="0"/>
              </a:rPr>
              <a:t>w</a:t>
            </a:r>
            <a:r>
              <a:rPr lang="zh-CN" altLang="en-US" sz="1000" dirty="0">
                <a:cs typeface="Verdana" panose="020B0604030504040204" pitchFamily="34" charset="0"/>
              </a:rPr>
              <a:t>orking CopyManager</a:t>
            </a:r>
            <a:endParaRPr lang="en-US" altLang="zh-CN" sz="10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6CBFB71-90DC-44C3-B44E-0FB55C276747}"/>
              </a:ext>
            </a:extLst>
          </p:cNvPr>
          <p:cNvSpPr txBox="1"/>
          <p:nvPr/>
        </p:nvSpPr>
        <p:spPr>
          <a:xfrm>
            <a:off x="602939" y="4014718"/>
            <a:ext cx="474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...</a:t>
            </a:r>
            <a:endParaRPr lang="en-US" altLang="zh-CN" sz="1400" baseline="-250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A36EB92-1947-4015-B0C9-51BA99D2DEDC}"/>
              </a:ext>
            </a:extLst>
          </p:cNvPr>
          <p:cNvSpPr/>
          <p:nvPr/>
        </p:nvSpPr>
        <p:spPr>
          <a:xfrm>
            <a:off x="2983322" y="3298527"/>
            <a:ext cx="564537" cy="355035"/>
          </a:xfrm>
          <a:prstGeom prst="rect">
            <a:avLst/>
          </a:prstGeom>
          <a:noFill/>
          <a:ln w="28575" cmpd="sng">
            <a:solidFill>
              <a:srgbClr val="7030A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E314656-1BCB-4FE1-A9C7-307ABD5498B0}"/>
              </a:ext>
            </a:extLst>
          </p:cNvPr>
          <p:cNvSpPr txBox="1"/>
          <p:nvPr/>
        </p:nvSpPr>
        <p:spPr>
          <a:xfrm>
            <a:off x="3019210" y="2761938"/>
            <a:ext cx="4927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Tag</a:t>
            </a:r>
            <a:endParaRPr lang="en-US" altLang="zh-CN" sz="1200" b="1" dirty="0"/>
          </a:p>
        </p:txBody>
      </p:sp>
      <p:cxnSp>
        <p:nvCxnSpPr>
          <p:cNvPr id="67" name="肘形连接符 79">
            <a:extLst>
              <a:ext uri="{FF2B5EF4-FFF2-40B4-BE49-F238E27FC236}">
                <a16:creationId xmlns:a16="http://schemas.microsoft.com/office/drawing/2014/main" id="{8F64F721-FCC7-4AE7-AD2F-870CBA983677}"/>
              </a:ext>
            </a:extLst>
          </p:cNvPr>
          <p:cNvCxnSpPr>
            <a:stCxn id="61" idx="0"/>
            <a:endCxn id="64" idx="2"/>
          </p:cNvCxnSpPr>
          <p:nvPr/>
        </p:nvCxnSpPr>
        <p:spPr>
          <a:xfrm rot="16200000" flipV="1">
            <a:off x="3119852" y="3152787"/>
            <a:ext cx="291479" cy="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D158ABF7-FA85-4F44-8DAC-5BA0E1F4774F}"/>
              </a:ext>
            </a:extLst>
          </p:cNvPr>
          <p:cNvSpPr txBox="1"/>
          <p:nvPr/>
        </p:nvSpPr>
        <p:spPr>
          <a:xfrm>
            <a:off x="979564" y="4746892"/>
            <a:ext cx="628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cs typeface="Verdana" panose="020B0604030504040204" pitchFamily="34" charset="0"/>
              </a:rPr>
              <a:t>Java Plugin</a:t>
            </a:r>
            <a:endParaRPr lang="en-US" altLang="zh-CN" sz="1000" dirty="0"/>
          </a:p>
        </p:txBody>
      </p:sp>
      <p:cxnSp>
        <p:nvCxnSpPr>
          <p:cNvPr id="79" name="肘形连接符 47">
            <a:extLst>
              <a:ext uri="{FF2B5EF4-FFF2-40B4-BE49-F238E27FC236}">
                <a16:creationId xmlns:a16="http://schemas.microsoft.com/office/drawing/2014/main" id="{577C80DE-D58D-4F04-8AD4-555F387CDEDA}"/>
              </a:ext>
            </a:extLst>
          </p:cNvPr>
          <p:cNvCxnSpPr>
            <a:cxnSpLocks/>
            <a:stCxn id="24" idx="3"/>
            <a:endCxn id="29" idx="2"/>
          </p:cNvCxnSpPr>
          <p:nvPr/>
        </p:nvCxnSpPr>
        <p:spPr>
          <a:xfrm flipV="1">
            <a:off x="4264336" y="3859502"/>
            <a:ext cx="225437" cy="907785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圆角矩形 22">
            <a:extLst>
              <a:ext uri="{FF2B5EF4-FFF2-40B4-BE49-F238E27FC236}">
                <a16:creationId xmlns:a16="http://schemas.microsoft.com/office/drawing/2014/main" id="{EFEE4FFB-D626-4417-8F4C-C0CC3D4EC30A}"/>
              </a:ext>
            </a:extLst>
          </p:cNvPr>
          <p:cNvSpPr/>
          <p:nvPr/>
        </p:nvSpPr>
        <p:spPr>
          <a:xfrm>
            <a:off x="726485" y="999018"/>
            <a:ext cx="1307103" cy="195580"/>
          </a:xfrm>
          <a:prstGeom prst="roundRect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圆角矩形 26">
            <a:extLst>
              <a:ext uri="{FF2B5EF4-FFF2-40B4-BE49-F238E27FC236}">
                <a16:creationId xmlns:a16="http://schemas.microsoft.com/office/drawing/2014/main" id="{60168A00-4A02-4F2D-86F7-8F565FC949DB}"/>
              </a:ext>
            </a:extLst>
          </p:cNvPr>
          <p:cNvSpPr/>
          <p:nvPr/>
        </p:nvSpPr>
        <p:spPr>
          <a:xfrm>
            <a:off x="861331" y="3311237"/>
            <a:ext cx="877752" cy="356995"/>
          </a:xfrm>
          <a:prstGeom prst="roundRect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5" name="肘形连接符 28">
            <a:extLst>
              <a:ext uri="{FF2B5EF4-FFF2-40B4-BE49-F238E27FC236}">
                <a16:creationId xmlns:a16="http://schemas.microsoft.com/office/drawing/2014/main" id="{C2EB3150-CD9E-4AF3-AAAB-3CE9A4D97078}"/>
              </a:ext>
            </a:extLst>
          </p:cNvPr>
          <p:cNvCxnSpPr>
            <a:cxnSpLocks/>
            <a:stCxn id="113" idx="1"/>
            <a:endCxn id="114" idx="1"/>
          </p:cNvCxnSpPr>
          <p:nvPr/>
        </p:nvCxnSpPr>
        <p:spPr>
          <a:xfrm rot="10800000" flipH="1" flipV="1">
            <a:off x="726485" y="1096807"/>
            <a:ext cx="134846" cy="2392927"/>
          </a:xfrm>
          <a:prstGeom prst="bentConnector3">
            <a:avLst>
              <a:gd name="adj1" fmla="val -169527"/>
            </a:avLst>
          </a:prstGeom>
          <a:ln w="127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圆角矩形 12">
            <a:extLst>
              <a:ext uri="{FF2B5EF4-FFF2-40B4-BE49-F238E27FC236}">
                <a16:creationId xmlns:a16="http://schemas.microsoft.com/office/drawing/2014/main" id="{296D27C7-00BD-4693-9F28-9FAE5B2256F7}"/>
              </a:ext>
            </a:extLst>
          </p:cNvPr>
          <p:cNvSpPr/>
          <p:nvPr/>
        </p:nvSpPr>
        <p:spPr>
          <a:xfrm>
            <a:off x="2324100" y="1214666"/>
            <a:ext cx="610870" cy="196215"/>
          </a:xfrm>
          <a:prstGeom prst="roundRect">
            <a:avLst/>
          </a:prstGeom>
          <a:noFill/>
          <a:ln w="28575" cmpd="sng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圆角矩形 17">
            <a:extLst>
              <a:ext uri="{FF2B5EF4-FFF2-40B4-BE49-F238E27FC236}">
                <a16:creationId xmlns:a16="http://schemas.microsoft.com/office/drawing/2014/main" id="{4312161C-2A14-4712-8BCB-FEFE62CBBBBA}"/>
              </a:ext>
            </a:extLst>
          </p:cNvPr>
          <p:cNvSpPr/>
          <p:nvPr/>
        </p:nvSpPr>
        <p:spPr>
          <a:xfrm>
            <a:off x="1854079" y="3505201"/>
            <a:ext cx="653474" cy="333978"/>
          </a:xfrm>
          <a:prstGeom prst="round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4" name="肘形连接符 29">
            <a:extLst>
              <a:ext uri="{FF2B5EF4-FFF2-40B4-BE49-F238E27FC236}">
                <a16:creationId xmlns:a16="http://schemas.microsoft.com/office/drawing/2014/main" id="{F3B89AAA-DA31-4B1B-95BF-38771908F7B4}"/>
              </a:ext>
            </a:extLst>
          </p:cNvPr>
          <p:cNvCxnSpPr>
            <a:cxnSpLocks/>
            <a:stCxn id="122" idx="1"/>
            <a:endCxn id="123" idx="0"/>
          </p:cNvCxnSpPr>
          <p:nvPr/>
        </p:nvCxnSpPr>
        <p:spPr>
          <a:xfrm rot="10800000" flipV="1">
            <a:off x="2180816" y="1312773"/>
            <a:ext cx="143284" cy="2192427"/>
          </a:xfrm>
          <a:prstGeom prst="bentConnector2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837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57">
            <a:extLst>
              <a:ext uri="{FF2B5EF4-FFF2-40B4-BE49-F238E27FC236}">
                <a16:creationId xmlns:a16="http://schemas.microsoft.com/office/drawing/2014/main" id="{4BF95F83-26CD-4F0F-B5A9-79D54689D6CE}"/>
              </a:ext>
            </a:extLst>
          </p:cNvPr>
          <p:cNvSpPr txBox="1"/>
          <p:nvPr/>
        </p:nvSpPr>
        <p:spPr>
          <a:xfrm>
            <a:off x="5332925" y="4011473"/>
            <a:ext cx="474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...</a:t>
            </a:r>
            <a:endParaRPr lang="en-US" altLang="zh-CN" sz="1400" baseline="-250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0D26980-7C9F-448C-8EB8-98333D002518}"/>
              </a:ext>
            </a:extLst>
          </p:cNvPr>
          <p:cNvSpPr txBox="1"/>
          <p:nvPr/>
        </p:nvSpPr>
        <p:spPr>
          <a:xfrm>
            <a:off x="4021482" y="3473538"/>
            <a:ext cx="929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cs typeface="Verdana" panose="020B0604030504040204" pitchFamily="34" charset="0"/>
              </a:rPr>
              <a:t>getWorking Copy</a:t>
            </a:r>
            <a:r>
              <a:rPr lang="en-US" altLang="zh-CN" sz="1000" dirty="0">
                <a:cs typeface="Verdana" panose="020B0604030504040204" pitchFamily="34" charset="0"/>
              </a:rPr>
              <a:t>()</a:t>
            </a:r>
            <a:endParaRPr lang="en-US" altLang="zh-CN" sz="1000" baseline="-250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79D4EFB-1F06-4B5E-A597-CE3776A6E0AA}"/>
              </a:ext>
            </a:extLst>
          </p:cNvPr>
          <p:cNvSpPr txBox="1"/>
          <p:nvPr/>
        </p:nvSpPr>
        <p:spPr>
          <a:xfrm>
            <a:off x="3148457" y="4559492"/>
            <a:ext cx="1189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cs typeface="Verdana" panose="020B0604030504040204" pitchFamily="34" charset="0"/>
              </a:rPr>
              <a:t>getWorking CopyManager()</a:t>
            </a:r>
            <a:endParaRPr lang="en-US" altLang="zh-CN" sz="1000" baseline="-250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7A98C9F-25A9-4D27-930A-1E875FC6A3E4}"/>
              </a:ext>
            </a:extLst>
          </p:cNvPr>
          <p:cNvSpPr txBox="1"/>
          <p:nvPr/>
        </p:nvSpPr>
        <p:spPr>
          <a:xfrm>
            <a:off x="1805229" y="4558228"/>
            <a:ext cx="749059" cy="363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cs typeface="Verdana" panose="020B0604030504040204" pitchFamily="34" charset="0"/>
              </a:rPr>
              <a:t>G</a:t>
            </a:r>
            <a:r>
              <a:rPr lang="zh-CN" altLang="en-US" sz="1000" dirty="0">
                <a:cs typeface="Verdana" panose="020B0604030504040204" pitchFamily="34" charset="0"/>
              </a:rPr>
              <a:t>et Default()</a:t>
            </a:r>
            <a:endParaRPr lang="en-US" altLang="zh-CN" sz="1000" baseline="-250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6D9C7A9-9B09-422C-A946-E0DAE1DB91B7}"/>
              </a:ext>
            </a:extLst>
          </p:cNvPr>
          <p:cNvSpPr txBox="1"/>
          <p:nvPr/>
        </p:nvSpPr>
        <p:spPr>
          <a:xfrm>
            <a:off x="1810624" y="3473451"/>
            <a:ext cx="745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cs typeface="Verdana" panose="020B0604030504040204" pitchFamily="34" charset="0"/>
              </a:rPr>
              <a:t>G</a:t>
            </a:r>
            <a:r>
              <a:rPr lang="zh-CN" altLang="en-US" sz="1000" dirty="0">
                <a:cs typeface="Verdana" panose="020B0604030504040204" pitchFamily="34" charset="0"/>
              </a:rPr>
              <a:t>et Default()</a:t>
            </a:r>
            <a:endParaRPr lang="en-US" altLang="zh-CN" sz="1000" baseline="-25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E218C1D-8251-48C9-BF18-F756107A53CE}"/>
              </a:ext>
            </a:extLst>
          </p:cNvPr>
          <p:cNvSpPr/>
          <p:nvPr/>
        </p:nvSpPr>
        <p:spPr>
          <a:xfrm>
            <a:off x="659765" y="987336"/>
            <a:ext cx="3956685" cy="11080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7B05EB-FF2A-4A75-994C-79A1D06A0736}"/>
              </a:ext>
            </a:extLst>
          </p:cNvPr>
          <p:cNvSpPr txBox="1"/>
          <p:nvPr/>
        </p:nvSpPr>
        <p:spPr>
          <a:xfrm>
            <a:off x="663575" y="979716"/>
            <a:ext cx="3953510" cy="1060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900" dirty="0">
                <a:solidFill>
                  <a:schemeClr val="tx1"/>
                </a:solidFill>
                <a:uFillTx/>
                <a:cs typeface="Verdana" panose="020B0604030504040204" pitchFamily="34" charset="0"/>
              </a:rPr>
              <a:t>CompilationUnitEditor editor;</a:t>
            </a:r>
          </a:p>
          <a:p>
            <a:pPr algn="l">
              <a:lnSpc>
                <a:spcPct val="100000"/>
              </a:lnSpc>
            </a:pPr>
            <a:r>
              <a:rPr lang="zh-CN" altLang="en-US" sz="900" dirty="0">
                <a:solidFill>
                  <a:schemeClr val="tx1"/>
                </a:solidFill>
                <a:uFillTx/>
                <a:cs typeface="Verdana" panose="020B0604030504040204" pitchFamily="34" charset="0"/>
              </a:rPr>
              <a:t>JavaPlugin jp = JavaPlugin.getDefault();</a:t>
            </a:r>
          </a:p>
          <a:p>
            <a:pPr algn="l">
              <a:lnSpc>
                <a:spcPct val="100000"/>
              </a:lnSpc>
            </a:pPr>
            <a:r>
              <a:rPr lang="zh-CN" altLang="en-US" sz="900" dirty="0">
                <a:solidFill>
                  <a:schemeClr val="tx1"/>
                </a:solidFill>
                <a:uFillTx/>
                <a:cs typeface="Verdana" panose="020B0604030504040204" pitchFamily="34" charset="0"/>
              </a:rPr>
              <a:t>IWorkingCopyManager manager = jp.getWorkingCopyManager();</a:t>
            </a:r>
          </a:p>
          <a:p>
            <a:pPr algn="l">
              <a:lnSpc>
                <a:spcPct val="100000"/>
              </a:lnSpc>
            </a:pPr>
            <a:r>
              <a:rPr lang="zh-CN" altLang="en-US" sz="900" dirty="0">
                <a:solidFill>
                  <a:schemeClr val="tx1"/>
                </a:solidFill>
                <a:uFillTx/>
                <a:cs typeface="Verdana" panose="020B0604030504040204" pitchFamily="34" charset="0"/>
              </a:rPr>
              <a:t>IEditorInput iei = editor.getEditorInput();</a:t>
            </a:r>
          </a:p>
          <a:p>
            <a:pPr algn="l">
              <a:lnSpc>
                <a:spcPct val="100000"/>
              </a:lnSpc>
            </a:pPr>
            <a:r>
              <a:rPr lang="zh-CN" altLang="en-US" sz="900" dirty="0">
                <a:solidFill>
                  <a:schemeClr val="tx1"/>
                </a:solidFill>
                <a:uFillTx/>
                <a:cs typeface="Verdana" panose="020B0604030504040204" pitchFamily="34" charset="0"/>
              </a:rPr>
              <a:t>ICompilationUnit unit =manager.getWorkingCopy(iei);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302711B-81FB-4636-AC99-297F470B4C29}"/>
              </a:ext>
            </a:extLst>
          </p:cNvPr>
          <p:cNvSpPr txBox="1"/>
          <p:nvPr/>
        </p:nvSpPr>
        <p:spPr>
          <a:xfrm>
            <a:off x="659765" y="692696"/>
            <a:ext cx="982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1" dirty="0"/>
              <a:t>Code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4476931-6B76-4C2D-83CC-5E97F0A2CDC7}"/>
              </a:ext>
            </a:extLst>
          </p:cNvPr>
          <p:cNvSpPr/>
          <p:nvPr/>
        </p:nvSpPr>
        <p:spPr>
          <a:xfrm>
            <a:off x="1815465" y="3493571"/>
            <a:ext cx="735648" cy="3600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C692C50-11C5-48E5-B133-EC8CBE9211AC}"/>
              </a:ext>
            </a:extLst>
          </p:cNvPr>
          <p:cNvSpPr/>
          <p:nvPr/>
        </p:nvSpPr>
        <p:spPr>
          <a:xfrm>
            <a:off x="3221932" y="4587264"/>
            <a:ext cx="1042404" cy="3600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E48DFDC-118C-4F31-B2DF-061A45F72E2F}"/>
              </a:ext>
            </a:extLst>
          </p:cNvPr>
          <p:cNvSpPr/>
          <p:nvPr/>
        </p:nvSpPr>
        <p:spPr>
          <a:xfrm>
            <a:off x="1815465" y="4587264"/>
            <a:ext cx="735648" cy="3600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C692ADD-8865-421A-A703-E25FE3BE9670}"/>
              </a:ext>
            </a:extLst>
          </p:cNvPr>
          <p:cNvSpPr/>
          <p:nvPr/>
        </p:nvSpPr>
        <p:spPr>
          <a:xfrm>
            <a:off x="3967511" y="3499457"/>
            <a:ext cx="1044523" cy="3600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9323EE3E-C832-49EC-98AD-B9AEAD447AE0}"/>
              </a:ext>
            </a:extLst>
          </p:cNvPr>
          <p:cNvSpPr/>
          <p:nvPr/>
        </p:nvSpPr>
        <p:spPr>
          <a:xfrm>
            <a:off x="624722" y="4073614"/>
            <a:ext cx="432435" cy="288290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FC689654-A989-4C9F-9BCC-94AFD4AC9688}"/>
              </a:ext>
            </a:extLst>
          </p:cNvPr>
          <p:cNvSpPr/>
          <p:nvPr/>
        </p:nvSpPr>
        <p:spPr>
          <a:xfrm>
            <a:off x="5354198" y="4073614"/>
            <a:ext cx="432435" cy="288290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肘形连接符 47">
            <a:extLst>
              <a:ext uri="{FF2B5EF4-FFF2-40B4-BE49-F238E27FC236}">
                <a16:creationId xmlns:a16="http://schemas.microsoft.com/office/drawing/2014/main" id="{D25231C3-BD78-43FE-95EB-A276FF6A5D55}"/>
              </a:ext>
            </a:extLst>
          </p:cNvPr>
          <p:cNvCxnSpPr>
            <a:cxnSpLocks/>
            <a:stCxn id="31" idx="0"/>
            <a:endCxn id="21" idx="1"/>
          </p:cNvCxnSpPr>
          <p:nvPr/>
        </p:nvCxnSpPr>
        <p:spPr>
          <a:xfrm rot="5400000" flipH="1" flipV="1">
            <a:off x="1128192" y="3386342"/>
            <a:ext cx="400020" cy="974525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8">
            <a:extLst>
              <a:ext uri="{FF2B5EF4-FFF2-40B4-BE49-F238E27FC236}">
                <a16:creationId xmlns:a16="http://schemas.microsoft.com/office/drawing/2014/main" id="{AE5CB36D-1A90-47E3-8960-CCA0C15C753D}"/>
              </a:ext>
            </a:extLst>
          </p:cNvPr>
          <p:cNvCxnSpPr>
            <a:cxnSpLocks/>
            <a:stCxn id="31" idx="4"/>
            <a:endCxn id="27" idx="1"/>
          </p:cNvCxnSpPr>
          <p:nvPr/>
        </p:nvCxnSpPr>
        <p:spPr>
          <a:xfrm rot="16200000" flipH="1">
            <a:off x="1125511" y="4077332"/>
            <a:ext cx="405383" cy="974525"/>
          </a:xfrm>
          <a:prstGeom prst="bentConnector2">
            <a:avLst/>
          </a:prstGeom>
          <a:ln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4D0C103D-B4E2-4971-9B9C-F3BA6B496422}"/>
              </a:ext>
            </a:extLst>
          </p:cNvPr>
          <p:cNvCxnSpPr>
            <a:cxnSpLocks/>
            <a:stCxn id="21" idx="3"/>
            <a:endCxn id="29" idx="1"/>
          </p:cNvCxnSpPr>
          <p:nvPr/>
        </p:nvCxnSpPr>
        <p:spPr>
          <a:xfrm>
            <a:off x="2551113" y="3673594"/>
            <a:ext cx="1416398" cy="588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55">
            <a:extLst>
              <a:ext uri="{FF2B5EF4-FFF2-40B4-BE49-F238E27FC236}">
                <a16:creationId xmlns:a16="http://schemas.microsoft.com/office/drawing/2014/main" id="{3B2AD357-00B7-43B9-869B-1749C2C0F6BA}"/>
              </a:ext>
            </a:extLst>
          </p:cNvPr>
          <p:cNvCxnSpPr>
            <a:cxnSpLocks/>
            <a:stCxn id="29" idx="3"/>
            <a:endCxn id="32" idx="0"/>
          </p:cNvCxnSpPr>
          <p:nvPr/>
        </p:nvCxnSpPr>
        <p:spPr>
          <a:xfrm>
            <a:off x="5012034" y="3679480"/>
            <a:ext cx="558382" cy="394134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047E973A-39E3-4F03-A952-09DD2BE95AD0}"/>
              </a:ext>
            </a:extLst>
          </p:cNvPr>
          <p:cNvCxnSpPr>
            <a:cxnSpLocks/>
            <a:stCxn id="27" idx="3"/>
            <a:endCxn id="24" idx="1"/>
          </p:cNvCxnSpPr>
          <p:nvPr/>
        </p:nvCxnSpPr>
        <p:spPr>
          <a:xfrm>
            <a:off x="2551113" y="4767287"/>
            <a:ext cx="670819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11D75C40-1C87-4C29-B04C-4662EA91D740}"/>
              </a:ext>
            </a:extLst>
          </p:cNvPr>
          <p:cNvSpPr txBox="1"/>
          <p:nvPr/>
        </p:nvSpPr>
        <p:spPr>
          <a:xfrm>
            <a:off x="796864" y="3301873"/>
            <a:ext cx="1008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cs typeface="Verdana" panose="020B0604030504040204" pitchFamily="34" charset="0"/>
              </a:rPr>
              <a:t>CompilationUnitEditor</a:t>
            </a:r>
            <a:endParaRPr lang="en-US" altLang="zh-CN" sz="10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8BB2B79-E0D2-45B8-B65C-F2000856013C}"/>
              </a:ext>
            </a:extLst>
          </p:cNvPr>
          <p:cNvSpPr txBox="1"/>
          <p:nvPr/>
        </p:nvSpPr>
        <p:spPr>
          <a:xfrm>
            <a:off x="2913830" y="3280757"/>
            <a:ext cx="710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cs typeface="Verdana" panose="020B0604030504040204" pitchFamily="34" charset="0"/>
              </a:rPr>
              <a:t>I</a:t>
            </a:r>
            <a:r>
              <a:rPr lang="en-US" altLang="zh-CN" sz="1000" dirty="0">
                <a:cs typeface="Verdana" panose="020B0604030504040204" pitchFamily="34" charset="0"/>
              </a:rPr>
              <a:t>e</a:t>
            </a:r>
            <a:r>
              <a:rPr lang="zh-CN" altLang="en-US" sz="1000" dirty="0">
                <a:cs typeface="Verdana" panose="020B0604030504040204" pitchFamily="34" charset="0"/>
              </a:rPr>
              <a:t>ditor Input</a:t>
            </a:r>
            <a:endParaRPr lang="en-US" altLang="zh-CN" sz="10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F0E3650-1BCA-4A45-82D2-5A0F8890A900}"/>
              </a:ext>
            </a:extLst>
          </p:cNvPr>
          <p:cNvSpPr txBox="1"/>
          <p:nvPr/>
        </p:nvSpPr>
        <p:spPr>
          <a:xfrm>
            <a:off x="5013561" y="3285849"/>
            <a:ext cx="1082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cs typeface="Verdana" panose="020B0604030504040204" pitchFamily="34" charset="0"/>
              </a:rPr>
              <a:t>ICompilationUnit</a:t>
            </a:r>
            <a:endParaRPr lang="en-US" altLang="zh-CN" sz="10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2D241AF-C5F2-4F2C-A166-1473F491765C}"/>
              </a:ext>
            </a:extLst>
          </p:cNvPr>
          <p:cNvSpPr txBox="1"/>
          <p:nvPr/>
        </p:nvSpPr>
        <p:spPr>
          <a:xfrm>
            <a:off x="2525772" y="4746892"/>
            <a:ext cx="696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cs typeface="Verdana" panose="020B0604030504040204" pitchFamily="34" charset="0"/>
              </a:rPr>
              <a:t>Java Plugin</a:t>
            </a:r>
            <a:endParaRPr lang="en-US" altLang="zh-CN" sz="10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3352453-4AAA-4925-8DF5-1547D68BE100}"/>
              </a:ext>
            </a:extLst>
          </p:cNvPr>
          <p:cNvSpPr txBox="1"/>
          <p:nvPr/>
        </p:nvSpPr>
        <p:spPr>
          <a:xfrm>
            <a:off x="3967511" y="4027424"/>
            <a:ext cx="1068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cs typeface="Verdana" panose="020B0604030504040204" pitchFamily="34" charset="0"/>
              </a:rPr>
              <a:t>I</a:t>
            </a:r>
            <a:r>
              <a:rPr lang="en-US" altLang="zh-CN" sz="1000" dirty="0">
                <a:cs typeface="Verdana" panose="020B0604030504040204" pitchFamily="34" charset="0"/>
              </a:rPr>
              <a:t>w</a:t>
            </a:r>
            <a:r>
              <a:rPr lang="zh-CN" altLang="en-US" sz="1000" dirty="0">
                <a:cs typeface="Verdana" panose="020B0604030504040204" pitchFamily="34" charset="0"/>
              </a:rPr>
              <a:t>orking CopyManager</a:t>
            </a:r>
            <a:endParaRPr lang="en-US" altLang="zh-CN" sz="10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6CBFB71-90DC-44C3-B44E-0FB55C276747}"/>
              </a:ext>
            </a:extLst>
          </p:cNvPr>
          <p:cNvSpPr txBox="1"/>
          <p:nvPr/>
        </p:nvSpPr>
        <p:spPr>
          <a:xfrm>
            <a:off x="602939" y="4014718"/>
            <a:ext cx="474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...</a:t>
            </a:r>
            <a:endParaRPr lang="en-US" altLang="zh-CN" sz="1400" baseline="-250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A36EB92-1947-4015-B0C9-51BA99D2DEDC}"/>
              </a:ext>
            </a:extLst>
          </p:cNvPr>
          <p:cNvSpPr/>
          <p:nvPr/>
        </p:nvSpPr>
        <p:spPr>
          <a:xfrm>
            <a:off x="2983322" y="3298527"/>
            <a:ext cx="564537" cy="355035"/>
          </a:xfrm>
          <a:prstGeom prst="rect">
            <a:avLst/>
          </a:prstGeom>
          <a:noFill/>
          <a:ln w="28575" cmpd="sng">
            <a:solidFill>
              <a:srgbClr val="7030A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E314656-1BCB-4FE1-A9C7-307ABD5498B0}"/>
              </a:ext>
            </a:extLst>
          </p:cNvPr>
          <p:cNvSpPr txBox="1"/>
          <p:nvPr/>
        </p:nvSpPr>
        <p:spPr>
          <a:xfrm>
            <a:off x="3019210" y="2761938"/>
            <a:ext cx="4927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Tag</a:t>
            </a:r>
            <a:endParaRPr lang="en-US" altLang="zh-CN" sz="1200" b="1" dirty="0"/>
          </a:p>
        </p:txBody>
      </p:sp>
      <p:cxnSp>
        <p:nvCxnSpPr>
          <p:cNvPr id="67" name="肘形连接符 79">
            <a:extLst>
              <a:ext uri="{FF2B5EF4-FFF2-40B4-BE49-F238E27FC236}">
                <a16:creationId xmlns:a16="http://schemas.microsoft.com/office/drawing/2014/main" id="{8F64F721-FCC7-4AE7-AD2F-870CBA983677}"/>
              </a:ext>
            </a:extLst>
          </p:cNvPr>
          <p:cNvCxnSpPr>
            <a:stCxn id="61" idx="0"/>
            <a:endCxn id="64" idx="2"/>
          </p:cNvCxnSpPr>
          <p:nvPr/>
        </p:nvCxnSpPr>
        <p:spPr>
          <a:xfrm rot="16200000" flipV="1">
            <a:off x="3119852" y="3152787"/>
            <a:ext cx="291479" cy="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D158ABF7-FA85-4F44-8DAC-5BA0E1F4774F}"/>
              </a:ext>
            </a:extLst>
          </p:cNvPr>
          <p:cNvSpPr txBox="1"/>
          <p:nvPr/>
        </p:nvSpPr>
        <p:spPr>
          <a:xfrm>
            <a:off x="979564" y="4746892"/>
            <a:ext cx="628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cs typeface="Verdana" panose="020B0604030504040204" pitchFamily="34" charset="0"/>
              </a:rPr>
              <a:t>Java Plugin</a:t>
            </a:r>
            <a:endParaRPr lang="en-US" altLang="zh-CN" sz="1000" dirty="0"/>
          </a:p>
        </p:txBody>
      </p:sp>
      <p:cxnSp>
        <p:nvCxnSpPr>
          <p:cNvPr id="79" name="肘形连接符 47">
            <a:extLst>
              <a:ext uri="{FF2B5EF4-FFF2-40B4-BE49-F238E27FC236}">
                <a16:creationId xmlns:a16="http://schemas.microsoft.com/office/drawing/2014/main" id="{577C80DE-D58D-4F04-8AD4-555F387CDEDA}"/>
              </a:ext>
            </a:extLst>
          </p:cNvPr>
          <p:cNvCxnSpPr>
            <a:cxnSpLocks/>
            <a:stCxn id="24" idx="3"/>
            <a:endCxn id="29" idx="2"/>
          </p:cNvCxnSpPr>
          <p:nvPr/>
        </p:nvCxnSpPr>
        <p:spPr>
          <a:xfrm flipV="1">
            <a:off x="4264336" y="3859502"/>
            <a:ext cx="225437" cy="907785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圆角矩形 22">
            <a:extLst>
              <a:ext uri="{FF2B5EF4-FFF2-40B4-BE49-F238E27FC236}">
                <a16:creationId xmlns:a16="http://schemas.microsoft.com/office/drawing/2014/main" id="{EFEE4FFB-D626-4417-8F4C-C0CC3D4EC30A}"/>
              </a:ext>
            </a:extLst>
          </p:cNvPr>
          <p:cNvSpPr/>
          <p:nvPr/>
        </p:nvSpPr>
        <p:spPr>
          <a:xfrm>
            <a:off x="726485" y="999018"/>
            <a:ext cx="1307103" cy="195580"/>
          </a:xfrm>
          <a:prstGeom prst="roundRect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圆角矩形 26">
            <a:extLst>
              <a:ext uri="{FF2B5EF4-FFF2-40B4-BE49-F238E27FC236}">
                <a16:creationId xmlns:a16="http://schemas.microsoft.com/office/drawing/2014/main" id="{60168A00-4A02-4F2D-86F7-8F565FC949DB}"/>
              </a:ext>
            </a:extLst>
          </p:cNvPr>
          <p:cNvSpPr/>
          <p:nvPr/>
        </p:nvSpPr>
        <p:spPr>
          <a:xfrm>
            <a:off x="861331" y="3311237"/>
            <a:ext cx="877752" cy="356995"/>
          </a:xfrm>
          <a:prstGeom prst="roundRect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圆角矩形 12">
            <a:extLst>
              <a:ext uri="{FF2B5EF4-FFF2-40B4-BE49-F238E27FC236}">
                <a16:creationId xmlns:a16="http://schemas.microsoft.com/office/drawing/2014/main" id="{296D27C7-00BD-4693-9F28-9FAE5B2256F7}"/>
              </a:ext>
            </a:extLst>
          </p:cNvPr>
          <p:cNvSpPr/>
          <p:nvPr/>
        </p:nvSpPr>
        <p:spPr>
          <a:xfrm>
            <a:off x="2324100" y="1214666"/>
            <a:ext cx="610870" cy="196215"/>
          </a:xfrm>
          <a:prstGeom prst="roundRect">
            <a:avLst/>
          </a:prstGeom>
          <a:noFill/>
          <a:ln w="28575" cmpd="sng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圆角矩形 17">
            <a:extLst>
              <a:ext uri="{FF2B5EF4-FFF2-40B4-BE49-F238E27FC236}">
                <a16:creationId xmlns:a16="http://schemas.microsoft.com/office/drawing/2014/main" id="{4312161C-2A14-4712-8BCB-FEFE62CBBBBA}"/>
              </a:ext>
            </a:extLst>
          </p:cNvPr>
          <p:cNvSpPr/>
          <p:nvPr/>
        </p:nvSpPr>
        <p:spPr>
          <a:xfrm>
            <a:off x="1854079" y="3505201"/>
            <a:ext cx="653474" cy="333978"/>
          </a:xfrm>
          <a:prstGeom prst="round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94E2932-E0E0-4A90-90ED-88A3EFD6BB7E}"/>
              </a:ext>
            </a:extLst>
          </p:cNvPr>
          <p:cNvSpPr txBox="1"/>
          <p:nvPr/>
        </p:nvSpPr>
        <p:spPr>
          <a:xfrm>
            <a:off x="862859" y="3092971"/>
            <a:ext cx="1530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A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7900E6E-896F-4A3A-A588-385F00BB988E}"/>
              </a:ext>
            </a:extLst>
          </p:cNvPr>
          <p:cNvSpPr txBox="1"/>
          <p:nvPr/>
        </p:nvSpPr>
        <p:spPr>
          <a:xfrm>
            <a:off x="7452320" y="5354762"/>
            <a:ext cx="6102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m</a:t>
            </a:r>
            <a:r>
              <a:rPr lang="en-US" altLang="zh-CN" sz="1000" baseline="-25000"/>
              <a:t>4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75B8103-E886-4EE9-80FD-347BDFCA5A63}"/>
              </a:ext>
            </a:extLst>
          </p:cNvPr>
          <p:cNvSpPr txBox="1"/>
          <p:nvPr/>
        </p:nvSpPr>
        <p:spPr>
          <a:xfrm>
            <a:off x="6985595" y="6121207"/>
            <a:ext cx="6102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m</a:t>
            </a:r>
            <a:r>
              <a:rPr lang="en-US" altLang="zh-CN" sz="1000" baseline="-25000"/>
              <a:t>2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AA5C568-EC52-4851-8943-0DF637394414}"/>
              </a:ext>
            </a:extLst>
          </p:cNvPr>
          <p:cNvSpPr txBox="1"/>
          <p:nvPr/>
        </p:nvSpPr>
        <p:spPr>
          <a:xfrm>
            <a:off x="6057860" y="6120572"/>
            <a:ext cx="6102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m</a:t>
            </a:r>
            <a:r>
              <a:rPr lang="en-US" altLang="zh-CN" sz="1000" baseline="-25000"/>
              <a:t>1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9B9FEC7-6CA2-4195-AFA6-2A5F1F08ACAC}"/>
              </a:ext>
            </a:extLst>
          </p:cNvPr>
          <p:cNvSpPr txBox="1"/>
          <p:nvPr/>
        </p:nvSpPr>
        <p:spPr>
          <a:xfrm>
            <a:off x="6057860" y="5265316"/>
            <a:ext cx="610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m</a:t>
            </a:r>
            <a:r>
              <a:rPr lang="en-US" altLang="zh-CN" sz="1000" baseline="-25000" dirty="0"/>
              <a:t>3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E8964B0-B74F-45EE-9EC5-FB388B35B663}"/>
              </a:ext>
            </a:extLst>
          </p:cNvPr>
          <p:cNvSpPr/>
          <p:nvPr/>
        </p:nvSpPr>
        <p:spPr>
          <a:xfrm>
            <a:off x="6202005" y="5297612"/>
            <a:ext cx="322580" cy="3600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5A8BD6A-A017-4294-B507-7E59AA98C057}"/>
              </a:ext>
            </a:extLst>
          </p:cNvPr>
          <p:cNvSpPr/>
          <p:nvPr/>
        </p:nvSpPr>
        <p:spPr>
          <a:xfrm>
            <a:off x="7129740" y="6063422"/>
            <a:ext cx="322580" cy="3600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D84C1D9-5098-4A42-A979-AD342063B726}"/>
              </a:ext>
            </a:extLst>
          </p:cNvPr>
          <p:cNvSpPr/>
          <p:nvPr/>
        </p:nvSpPr>
        <p:spPr>
          <a:xfrm>
            <a:off x="6202005" y="6063422"/>
            <a:ext cx="322580" cy="3600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CE03E94-E29C-420A-8128-A92F236CC202}"/>
              </a:ext>
            </a:extLst>
          </p:cNvPr>
          <p:cNvSpPr/>
          <p:nvPr/>
        </p:nvSpPr>
        <p:spPr>
          <a:xfrm>
            <a:off x="7595830" y="5297612"/>
            <a:ext cx="322580" cy="3600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C80C3A8C-4ED4-4E56-BA26-99B1A8F709DB}"/>
              </a:ext>
            </a:extLst>
          </p:cNvPr>
          <p:cNvSpPr/>
          <p:nvPr/>
        </p:nvSpPr>
        <p:spPr>
          <a:xfrm>
            <a:off x="5142825" y="5729412"/>
            <a:ext cx="432435" cy="288290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B63B3568-B78B-42EC-A4B8-6196736C38E4}"/>
              </a:ext>
            </a:extLst>
          </p:cNvPr>
          <p:cNvSpPr/>
          <p:nvPr/>
        </p:nvSpPr>
        <p:spPr>
          <a:xfrm>
            <a:off x="8470860" y="5801167"/>
            <a:ext cx="432435" cy="288290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肘形连接符 47">
            <a:extLst>
              <a:ext uri="{FF2B5EF4-FFF2-40B4-BE49-F238E27FC236}">
                <a16:creationId xmlns:a16="http://schemas.microsoft.com/office/drawing/2014/main" id="{061BC568-39C5-4617-899A-63E6C526BD09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5359995" y="5477635"/>
            <a:ext cx="842010" cy="251778"/>
          </a:xfrm>
          <a:prstGeom prst="bentConnector3">
            <a:avLst>
              <a:gd name="adj1" fmla="val 226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48">
            <a:extLst>
              <a:ext uri="{FF2B5EF4-FFF2-40B4-BE49-F238E27FC236}">
                <a16:creationId xmlns:a16="http://schemas.microsoft.com/office/drawing/2014/main" id="{71E8C7FB-601D-4C24-B876-8A3408E78EB8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5354598" y="6017384"/>
            <a:ext cx="847407" cy="226061"/>
          </a:xfrm>
          <a:prstGeom prst="bentConnector3">
            <a:avLst>
              <a:gd name="adj1" fmla="val 824"/>
            </a:avLst>
          </a:prstGeom>
          <a:ln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7BF26DA2-0EB6-4994-9B25-5FA247F0D434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6524585" y="5477635"/>
            <a:ext cx="1065803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55">
            <a:extLst>
              <a:ext uri="{FF2B5EF4-FFF2-40B4-BE49-F238E27FC236}">
                <a16:creationId xmlns:a16="http://schemas.microsoft.com/office/drawing/2014/main" id="{B1BB673E-0C61-4B1D-BEA6-8A8D0F38E5D5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7918410" y="5477635"/>
            <a:ext cx="768985" cy="320357"/>
          </a:xfrm>
          <a:prstGeom prst="bentConnector3">
            <a:avLst>
              <a:gd name="adj1" fmla="val 100165"/>
            </a:avLst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3AC5F837-5FD4-4D56-847D-866855FD180A}"/>
              </a:ext>
            </a:extLst>
          </p:cNvPr>
          <p:cNvCxnSpPr>
            <a:cxnSpLocks/>
            <a:stCxn id="45" idx="3"/>
            <a:endCxn id="44" idx="1"/>
          </p:cNvCxnSpPr>
          <p:nvPr/>
        </p:nvCxnSpPr>
        <p:spPr>
          <a:xfrm>
            <a:off x="6524585" y="6243445"/>
            <a:ext cx="605155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4C81E97A-4525-42D1-80C6-E22627E289B1}"/>
              </a:ext>
            </a:extLst>
          </p:cNvPr>
          <p:cNvSpPr txBox="1"/>
          <p:nvPr/>
        </p:nvSpPr>
        <p:spPr>
          <a:xfrm>
            <a:off x="5694322" y="5219792"/>
            <a:ext cx="1530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A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30B2E9AB-BCFA-4C3B-AB4A-D005769D854C}"/>
              </a:ext>
            </a:extLst>
          </p:cNvPr>
          <p:cNvSpPr txBox="1"/>
          <p:nvPr/>
        </p:nvSpPr>
        <p:spPr>
          <a:xfrm>
            <a:off x="7014324" y="5232842"/>
            <a:ext cx="1441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D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0371F982-B6E2-4805-A461-5CB08E966F00}"/>
              </a:ext>
            </a:extLst>
          </p:cNvPr>
          <p:cNvSpPr txBox="1"/>
          <p:nvPr/>
        </p:nvSpPr>
        <p:spPr>
          <a:xfrm>
            <a:off x="8256230" y="5236723"/>
            <a:ext cx="1441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E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637B535C-45A5-4461-9F98-CC74C29F6FB0}"/>
              </a:ext>
            </a:extLst>
          </p:cNvPr>
          <p:cNvSpPr txBox="1"/>
          <p:nvPr/>
        </p:nvSpPr>
        <p:spPr>
          <a:xfrm>
            <a:off x="6755090" y="5998017"/>
            <a:ext cx="1435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7CA73B3-CD12-4290-862F-3E026D6AC41E}"/>
              </a:ext>
            </a:extLst>
          </p:cNvPr>
          <p:cNvSpPr txBox="1"/>
          <p:nvPr/>
        </p:nvSpPr>
        <p:spPr>
          <a:xfrm>
            <a:off x="7749817" y="5822757"/>
            <a:ext cx="1530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C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71CA3FA7-E7B4-459A-A1FE-A1F808F2EDA3}"/>
              </a:ext>
            </a:extLst>
          </p:cNvPr>
          <p:cNvSpPr txBox="1"/>
          <p:nvPr/>
        </p:nvSpPr>
        <p:spPr>
          <a:xfrm>
            <a:off x="5121870" y="5657657"/>
            <a:ext cx="474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...</a:t>
            </a:r>
            <a:endParaRPr lang="en-US" altLang="zh-CN" sz="1400" baseline="-2500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B8E84886-1EAC-4193-9183-BE0412597AD2}"/>
              </a:ext>
            </a:extLst>
          </p:cNvPr>
          <p:cNvSpPr txBox="1"/>
          <p:nvPr/>
        </p:nvSpPr>
        <p:spPr>
          <a:xfrm>
            <a:off x="8449905" y="5729412"/>
            <a:ext cx="474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...</a:t>
            </a:r>
            <a:endParaRPr lang="en-US" altLang="zh-CN" sz="1400" baseline="-2500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1D138172-2C35-4E1D-B735-528123D688CB}"/>
              </a:ext>
            </a:extLst>
          </p:cNvPr>
          <p:cNvSpPr/>
          <p:nvPr/>
        </p:nvSpPr>
        <p:spPr>
          <a:xfrm>
            <a:off x="6939240" y="5240056"/>
            <a:ext cx="271780" cy="216535"/>
          </a:xfrm>
          <a:prstGeom prst="rect">
            <a:avLst/>
          </a:prstGeom>
          <a:noFill/>
          <a:ln w="28575" cmpd="sng">
            <a:solidFill>
              <a:srgbClr val="7030A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04D45BB1-ACC9-4675-8179-ADFCA27F4C76}"/>
              </a:ext>
            </a:extLst>
          </p:cNvPr>
          <p:cNvSpPr txBox="1"/>
          <p:nvPr/>
        </p:nvSpPr>
        <p:spPr>
          <a:xfrm>
            <a:off x="6828750" y="4749201"/>
            <a:ext cx="4927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Tag</a:t>
            </a:r>
            <a:endParaRPr lang="en-US" altLang="zh-CN" sz="1200" b="1" dirty="0"/>
          </a:p>
        </p:txBody>
      </p:sp>
      <p:cxnSp>
        <p:nvCxnSpPr>
          <p:cNvPr id="80" name="肘形连接符 79">
            <a:extLst>
              <a:ext uri="{FF2B5EF4-FFF2-40B4-BE49-F238E27FC236}">
                <a16:creationId xmlns:a16="http://schemas.microsoft.com/office/drawing/2014/main" id="{6F20838B-CC93-4070-93C9-6333FF497B3C}"/>
              </a:ext>
            </a:extLst>
          </p:cNvPr>
          <p:cNvCxnSpPr>
            <a:stCxn id="77" idx="0"/>
            <a:endCxn id="78" idx="2"/>
          </p:cNvCxnSpPr>
          <p:nvPr/>
        </p:nvCxnSpPr>
        <p:spPr>
          <a:xfrm rot="16200000">
            <a:off x="6952258" y="5117184"/>
            <a:ext cx="245745" cy="3175"/>
          </a:xfrm>
          <a:prstGeom prst="bentConnector2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1ADE5F51-7088-4F04-AB46-4AA0AE4F26A1}"/>
              </a:ext>
            </a:extLst>
          </p:cNvPr>
          <p:cNvSpPr txBox="1"/>
          <p:nvPr/>
        </p:nvSpPr>
        <p:spPr>
          <a:xfrm>
            <a:off x="5724802" y="5998017"/>
            <a:ext cx="1530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</a:t>
            </a:r>
          </a:p>
        </p:txBody>
      </p:sp>
      <p:cxnSp>
        <p:nvCxnSpPr>
          <p:cNvPr id="82" name="肘形连接符 47">
            <a:extLst>
              <a:ext uri="{FF2B5EF4-FFF2-40B4-BE49-F238E27FC236}">
                <a16:creationId xmlns:a16="http://schemas.microsoft.com/office/drawing/2014/main" id="{A523BEDA-53FA-46B1-BC7E-56F354EB39C1}"/>
              </a:ext>
            </a:extLst>
          </p:cNvPr>
          <p:cNvCxnSpPr>
            <a:cxnSpLocks/>
            <a:stCxn id="44" idx="3"/>
            <a:endCxn id="48" idx="2"/>
          </p:cNvCxnSpPr>
          <p:nvPr/>
        </p:nvCxnSpPr>
        <p:spPr>
          <a:xfrm flipV="1">
            <a:off x="7452320" y="5657657"/>
            <a:ext cx="304800" cy="58578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3017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空白设计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223</Words>
  <Application>Microsoft Office PowerPoint</Application>
  <PresentationFormat>全屏显示(4:3)</PresentationFormat>
  <Paragraphs>80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Arial</vt:lpstr>
      <vt:lpstr>Verdana</vt:lpstr>
      <vt:lpstr>1_空白设计模板</vt:lpstr>
      <vt:lpstr>PowerPoint 演示文稿</vt:lpstr>
      <vt:lpstr>PowerPoint 演示文稿</vt:lpstr>
      <vt:lpstr>PowerPoint 演示文稿</vt:lpstr>
    </vt:vector>
  </TitlesOfParts>
  <Company>HKUST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zzz</dc:creator>
  <cp:lastModifiedBy>王 汝芸</cp:lastModifiedBy>
  <cp:revision>770</cp:revision>
  <dcterms:created xsi:type="dcterms:W3CDTF">2007-01-21T15:09:00Z</dcterms:created>
  <dcterms:modified xsi:type="dcterms:W3CDTF">2020-10-03T03:16:44Z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