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2-4F42-B2E4-2195577A2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16116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까칠한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조땡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Cho Hyun </a:t>
            </a:r>
            <a:r>
              <a:rPr lang="en-US" altLang="ko-KR" sz="1050" dirty="0" err="1">
                <a:solidFill>
                  <a:schemeClr val="bg1"/>
                </a:solidFill>
              </a:rPr>
              <a:t>Seok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17828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OO</a:t>
            </a:r>
            <a:r>
              <a:rPr lang="ko-KR" altLang="en-US" sz="1400" dirty="0">
                <a:solidFill>
                  <a:schemeClr val="bg1"/>
                </a:solidFill>
              </a:rPr>
              <a:t>대학교 경영학과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107914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201234567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POINT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 is the presentation program used the most in the world.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435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Do Hyeon Hwang</cp:lastModifiedBy>
  <cp:revision>95</cp:revision>
  <dcterms:created xsi:type="dcterms:W3CDTF">2017-10-09T06:24:25Z</dcterms:created>
  <dcterms:modified xsi:type="dcterms:W3CDTF">2020-04-27T21:14:59Z</dcterms:modified>
</cp:coreProperties>
</file>