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67" autoAdjust="0"/>
    <p:restoredTop sz="94660"/>
  </p:normalViewPr>
  <p:slideViewPr>
    <p:cSldViewPr snapToGrid="0">
      <p:cViewPr varScale="1">
        <p:scale>
          <a:sx n="52" d="100"/>
          <a:sy n="52" d="100"/>
        </p:scale>
        <p:origin x="43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57E60-B277-4383-B713-0C41771F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2E255-27C7-4F82-A829-24EC3BA9D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246E3-1154-4DB6-9D32-B074FF82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F2BE7-CC22-45A9-9043-33EBC68F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B8821-4080-421E-A845-E41916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4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EB40E-C625-4F9D-B8A2-6A4DBB57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80453D-86FB-4B52-B694-B567D9D9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A6B16-3B74-42D3-90F6-DF745AD1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58FC-C34A-4AA9-859D-011BB7A3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CD41F-3034-46CF-B491-26306A99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EE3919-BA4C-47AC-9FCC-FC014C69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8ED3D-B9DA-44D3-856D-9D930C87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B691C-D21A-4451-B8C9-B5175159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66CE-D391-4CAB-93AF-52A3301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F6216-A6A4-4483-896E-79393076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2A37-A49C-4BA5-9722-60E5B9DE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1A564-F506-4056-B442-2C2F3C83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33231-7363-4A63-913B-82C5904E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4C5ED-4C4E-4680-AAA4-05F45102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8D5D1-8DF2-4544-95CB-6AFA0E2D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2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0EEB0-51D9-4B22-AE9F-9E5266DA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3E77F-A697-4913-85AE-400FD0E6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1247C-0F9A-4ED5-AA66-9575DE5C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270-8B51-4917-99DE-659B1F7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1A6DD-5A87-4783-8D28-61FA5F2A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9854-6E74-4314-AA69-CC07ECB9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13BE-D2FD-4264-B451-C8E39C5B8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CABCE-41FE-4B31-9609-E39C0CD5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ECBC0-E043-4CE3-A7C2-3224F144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A11CE-A361-442A-BA4E-B500A457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3D73A-2E04-4AE9-8B52-1BA56FE7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F800-AD87-4FAF-9855-F3790650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C37C4-C709-4976-B101-8AF5C116F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7430C-E0C6-432D-BDD8-D32200EA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E11F8-17B6-426B-84B6-BCFDA50E9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16D51B-E8E7-408A-BEEC-78A805A4B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C941CB-C76C-44A9-990A-CD08B58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29B09B-D41A-40A8-AA3A-C8CF167B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7C2DE1-29C7-44A6-A5B5-B3AC9694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E2CB2-52DE-4A4D-8408-F2E2BFC6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D1FBA-B6DE-4F13-B3A5-4204096A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0F712-54F5-4256-ACFD-E327F88F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3D0E-2504-4DF3-998D-35C3E5AF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9F4DA-11F3-4CB5-A406-C7384B51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ED20F5-A39A-43D1-A542-188F8BD7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1C18BD-FD18-48A1-A223-8F63D7A1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4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C5B22-501A-4841-9C88-85B4F5FA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58247-0200-404F-9A1C-011A2D3F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CDB34-F4EB-4FBA-9602-0A0AFB2A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69AC1-E6C3-4A43-9F42-33886328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58B88-1984-4419-8836-9163C87D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620D2-BABE-40CE-A737-D6CA5498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77E65-2A3F-43FE-99C4-1B7F8BB6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7D90DE-B6F5-4434-8484-76C9BDDC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2170E-679C-4002-A3B5-E944E266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2FB59-350E-45CB-9A7A-4D98F6D3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AE644-D690-402C-B5BA-03326E36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CE0B7-975E-4A8D-81A0-6512920A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40D132-77F1-4010-8713-0C745AB7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F109D-A914-4B5D-B4C3-9E6D6793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FDBE5-4644-4AC9-977E-161519A04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E7D7-CD55-4B65-A277-1DAF4A38B59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38519-1B26-4B0E-84EC-9BE70C9E8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6DD75-8909-440A-BFD5-09DE04E24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2B6F5-7DAF-4000-86B8-1F23D83E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F8EDAE3-EFB9-42C6-9651-95C1F94F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67694"/>
              </p:ext>
            </p:extLst>
          </p:nvPr>
        </p:nvGraphicFramePr>
        <p:xfrm>
          <a:off x="280220" y="281692"/>
          <a:ext cx="11547985" cy="633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597">
                  <a:extLst>
                    <a:ext uri="{9D8B030D-6E8A-4147-A177-3AD203B41FA5}">
                      <a16:colId xmlns:a16="http://schemas.microsoft.com/office/drawing/2014/main" val="1837554519"/>
                    </a:ext>
                  </a:extLst>
                </a:gridCol>
                <a:gridCol w="2309597">
                  <a:extLst>
                    <a:ext uri="{9D8B030D-6E8A-4147-A177-3AD203B41FA5}">
                      <a16:colId xmlns:a16="http://schemas.microsoft.com/office/drawing/2014/main" val="4246237485"/>
                    </a:ext>
                  </a:extLst>
                </a:gridCol>
                <a:gridCol w="2309597">
                  <a:extLst>
                    <a:ext uri="{9D8B030D-6E8A-4147-A177-3AD203B41FA5}">
                      <a16:colId xmlns:a16="http://schemas.microsoft.com/office/drawing/2014/main" val="50830363"/>
                    </a:ext>
                  </a:extLst>
                </a:gridCol>
                <a:gridCol w="2309597">
                  <a:extLst>
                    <a:ext uri="{9D8B030D-6E8A-4147-A177-3AD203B41FA5}">
                      <a16:colId xmlns:a16="http://schemas.microsoft.com/office/drawing/2014/main" val="3353875744"/>
                    </a:ext>
                  </a:extLst>
                </a:gridCol>
                <a:gridCol w="2309597">
                  <a:extLst>
                    <a:ext uri="{9D8B030D-6E8A-4147-A177-3AD203B41FA5}">
                      <a16:colId xmlns:a16="http://schemas.microsoft.com/office/drawing/2014/main" val="672042654"/>
                    </a:ext>
                  </a:extLst>
                </a:gridCol>
              </a:tblGrid>
              <a:tr h="77338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206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Telnet, SMTP, 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81628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6406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59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24607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12882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2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92884"/>
                  </a:ext>
                </a:extLst>
              </a:tr>
              <a:tr h="78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4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46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55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Do Hyeon</dc:creator>
  <cp:lastModifiedBy>Hwang Do Hyeon</cp:lastModifiedBy>
  <cp:revision>3</cp:revision>
  <dcterms:created xsi:type="dcterms:W3CDTF">2020-07-12T11:03:37Z</dcterms:created>
  <dcterms:modified xsi:type="dcterms:W3CDTF">2020-07-14T08:39:15Z</dcterms:modified>
</cp:coreProperties>
</file>