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1" r:id="rId1"/>
  </p:sldMasterIdLst>
  <p:sldIdLst>
    <p:sldId id="256" r:id="rId2"/>
    <p:sldId id="257" r:id="rId3"/>
    <p:sldId id="264" r:id="rId4"/>
    <p:sldId id="258" r:id="rId5"/>
    <p:sldId id="259" r:id="rId6"/>
    <p:sldId id="263" r:id="rId7"/>
    <p:sldId id="260" r:id="rId8"/>
    <p:sldId id="268" r:id="rId9"/>
    <p:sldId id="266" r:id="rId10"/>
    <p:sldId id="267" r:id="rId11"/>
    <p:sldId id="261" r:id="rId12"/>
    <p:sldId id="270" r:id="rId13"/>
    <p:sldId id="271" r:id="rId14"/>
    <p:sldId id="269" r:id="rId15"/>
    <p:sldId id="279" r:id="rId16"/>
    <p:sldId id="272" r:id="rId17"/>
    <p:sldId id="274" r:id="rId18"/>
    <p:sldId id="273" r:id="rId19"/>
    <p:sldId id="277" r:id="rId20"/>
    <p:sldId id="265" r:id="rId21"/>
    <p:sldId id="276"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D99146-77B9-4C43-A9BF-B65EC2635B0A}" v="74" dt="2023-12-02T08:18:58.3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3"/>
    <p:restoredTop sz="95714"/>
  </p:normalViewPr>
  <p:slideViewPr>
    <p:cSldViewPr snapToGrid="0">
      <p:cViewPr varScale="1">
        <p:scale>
          <a:sx n="102" d="100"/>
          <a:sy n="102" d="100"/>
        </p:scale>
        <p:origin x="216"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ikang Tian" userId="c88ad625636abf18" providerId="LiveId" clId="{30D99146-77B9-4C43-A9BF-B65EC2635B0A}"/>
    <pc:docChg chg="undo custSel addSld delSld modSld sldOrd">
      <pc:chgData name="Zhikang Tian" userId="c88ad625636abf18" providerId="LiveId" clId="{30D99146-77B9-4C43-A9BF-B65EC2635B0A}" dt="2023-12-02T08:20:27.600" v="3096" actId="2696"/>
      <pc:docMkLst>
        <pc:docMk/>
      </pc:docMkLst>
      <pc:sldChg chg="addSp modSp mod setBg">
        <pc:chgData name="Zhikang Tian" userId="c88ad625636abf18" providerId="LiveId" clId="{30D99146-77B9-4C43-A9BF-B65EC2635B0A}" dt="2023-12-02T08:15:07.162" v="3023" actId="1076"/>
        <pc:sldMkLst>
          <pc:docMk/>
          <pc:sldMk cId="1090134347" sldId="256"/>
        </pc:sldMkLst>
        <pc:spChg chg="mod">
          <ac:chgData name="Zhikang Tian" userId="c88ad625636abf18" providerId="LiveId" clId="{30D99146-77B9-4C43-A9BF-B65EC2635B0A}" dt="2023-12-02T08:02:56.268" v="2986" actId="403"/>
          <ac:spMkLst>
            <pc:docMk/>
            <pc:sldMk cId="1090134347" sldId="256"/>
            <ac:spMk id="2" creationId="{776C5793-973F-3CD3-3BFB-C93633FB800B}"/>
          </ac:spMkLst>
        </pc:spChg>
        <pc:spChg chg="mod">
          <ac:chgData name="Zhikang Tian" userId="c88ad625636abf18" providerId="LiveId" clId="{30D99146-77B9-4C43-A9BF-B65EC2635B0A}" dt="2023-12-02T08:02:51.623" v="2985" actId="403"/>
          <ac:spMkLst>
            <pc:docMk/>
            <pc:sldMk cId="1090134347" sldId="256"/>
            <ac:spMk id="3" creationId="{D1B53BEF-0684-EE2E-5AE9-8CCA3ED59620}"/>
          </ac:spMkLst>
        </pc:spChg>
        <pc:spChg chg="add">
          <ac:chgData name="Zhikang Tian" userId="c88ad625636abf18" providerId="LiveId" clId="{30D99146-77B9-4C43-A9BF-B65EC2635B0A}" dt="2023-12-02T08:02:35.698" v="2977" actId="26606"/>
          <ac:spMkLst>
            <pc:docMk/>
            <pc:sldMk cId="1090134347" sldId="256"/>
            <ac:spMk id="9" creationId="{0DC895F7-4E59-40FB-87DD-ACE47F94C143}"/>
          </ac:spMkLst>
        </pc:spChg>
        <pc:picChg chg="add mod">
          <ac:chgData name="Zhikang Tian" userId="c88ad625636abf18" providerId="LiveId" clId="{30D99146-77B9-4C43-A9BF-B65EC2635B0A}" dt="2023-12-02T08:15:07.162" v="3023" actId="1076"/>
          <ac:picMkLst>
            <pc:docMk/>
            <pc:sldMk cId="1090134347" sldId="256"/>
            <ac:picMk id="5" creationId="{5F26E00E-DDEE-A934-F496-029AC081827C}"/>
          </ac:picMkLst>
        </pc:picChg>
        <pc:picChg chg="add">
          <ac:chgData name="Zhikang Tian" userId="c88ad625636abf18" providerId="LiveId" clId="{30D99146-77B9-4C43-A9BF-B65EC2635B0A}" dt="2023-12-02T08:02:35.698" v="2977" actId="26606"/>
          <ac:picMkLst>
            <pc:docMk/>
            <pc:sldMk cId="1090134347" sldId="256"/>
            <ac:picMk id="11" creationId="{1A4C720E-710D-44F8-A8D7-2BAA61E1814B}"/>
          </ac:picMkLst>
        </pc:picChg>
      </pc:sldChg>
      <pc:sldChg chg="modSp mod">
        <pc:chgData name="Zhikang Tian" userId="c88ad625636abf18" providerId="LiveId" clId="{30D99146-77B9-4C43-A9BF-B65EC2635B0A}" dt="2023-12-02T08:03:08.720" v="2988" actId="20577"/>
        <pc:sldMkLst>
          <pc:docMk/>
          <pc:sldMk cId="2769388673" sldId="257"/>
        </pc:sldMkLst>
        <pc:spChg chg="mod">
          <ac:chgData name="Zhikang Tian" userId="c88ad625636abf18" providerId="LiveId" clId="{30D99146-77B9-4C43-A9BF-B65EC2635B0A}" dt="2023-12-02T08:03:08.720" v="2988" actId="20577"/>
          <ac:spMkLst>
            <pc:docMk/>
            <pc:sldMk cId="2769388673" sldId="257"/>
            <ac:spMk id="3" creationId="{4A1FC6DF-313F-6721-B309-394766D2E213}"/>
          </ac:spMkLst>
        </pc:spChg>
      </pc:sldChg>
      <pc:sldChg chg="addSp delSp modSp mod">
        <pc:chgData name="Zhikang Tian" userId="c88ad625636abf18" providerId="LiveId" clId="{30D99146-77B9-4C43-A9BF-B65EC2635B0A}" dt="2023-12-02T07:32:41.486" v="2893"/>
        <pc:sldMkLst>
          <pc:docMk/>
          <pc:sldMk cId="735983844" sldId="260"/>
        </pc:sldMkLst>
        <pc:spChg chg="add del mod">
          <ac:chgData name="Zhikang Tian" userId="c88ad625636abf18" providerId="LiveId" clId="{30D99146-77B9-4C43-A9BF-B65EC2635B0A}" dt="2023-12-02T07:32:41.486" v="2893"/>
          <ac:spMkLst>
            <pc:docMk/>
            <pc:sldMk cId="735983844" sldId="260"/>
            <ac:spMk id="4" creationId="{8C1E253B-D901-9441-E550-4496FBA6BBB9}"/>
          </ac:spMkLst>
        </pc:spChg>
      </pc:sldChg>
      <pc:sldChg chg="modSp mod">
        <pc:chgData name="Zhikang Tian" userId="c88ad625636abf18" providerId="LiveId" clId="{30D99146-77B9-4C43-A9BF-B65EC2635B0A}" dt="2023-12-01T20:56:43.942" v="1248" actId="12"/>
        <pc:sldMkLst>
          <pc:docMk/>
          <pc:sldMk cId="363822951" sldId="261"/>
        </pc:sldMkLst>
        <pc:spChg chg="mod">
          <ac:chgData name="Zhikang Tian" userId="c88ad625636abf18" providerId="LiveId" clId="{30D99146-77B9-4C43-A9BF-B65EC2635B0A}" dt="2023-12-01T20:56:43.942" v="1248" actId="12"/>
          <ac:spMkLst>
            <pc:docMk/>
            <pc:sldMk cId="363822951" sldId="261"/>
            <ac:spMk id="6" creationId="{37C328CA-AC54-392E-88BD-22044EB91059}"/>
          </ac:spMkLst>
        </pc:spChg>
      </pc:sldChg>
      <pc:sldChg chg="del">
        <pc:chgData name="Zhikang Tian" userId="c88ad625636abf18" providerId="LiveId" clId="{30D99146-77B9-4C43-A9BF-B65EC2635B0A}" dt="2023-12-02T07:26:09.626" v="2647" actId="2696"/>
        <pc:sldMkLst>
          <pc:docMk/>
          <pc:sldMk cId="3220397698" sldId="262"/>
        </pc:sldMkLst>
      </pc:sldChg>
      <pc:sldChg chg="addSp delSp modSp mod setBg">
        <pc:chgData name="Zhikang Tian" userId="c88ad625636abf18" providerId="LiveId" clId="{30D99146-77B9-4C43-A9BF-B65EC2635B0A}" dt="2023-12-02T08:05:57.119" v="2994" actId="27614"/>
        <pc:sldMkLst>
          <pc:docMk/>
          <pc:sldMk cId="4153307449" sldId="263"/>
        </pc:sldMkLst>
        <pc:spChg chg="mod">
          <ac:chgData name="Zhikang Tian" userId="c88ad625636abf18" providerId="LiveId" clId="{30D99146-77B9-4C43-A9BF-B65EC2635B0A}" dt="2023-12-02T08:05:51.849" v="2993" actId="26606"/>
          <ac:spMkLst>
            <pc:docMk/>
            <pc:sldMk cId="4153307449" sldId="263"/>
            <ac:spMk id="4" creationId="{45149900-A9A3-E6E8-724E-0FB400039A0F}"/>
          </ac:spMkLst>
        </pc:spChg>
        <pc:spChg chg="add del">
          <ac:chgData name="Zhikang Tian" userId="c88ad625636abf18" providerId="LiveId" clId="{30D99146-77B9-4C43-A9BF-B65EC2635B0A}" dt="2023-12-02T08:05:43.262" v="2990" actId="26606"/>
          <ac:spMkLst>
            <pc:docMk/>
            <pc:sldMk cId="4153307449" sldId="263"/>
            <ac:spMk id="11" creationId="{3D1E5586-8BB5-40F6-96C3-2E87DD7CE5CD}"/>
          </ac:spMkLst>
        </pc:spChg>
        <pc:spChg chg="add del">
          <ac:chgData name="Zhikang Tian" userId="c88ad625636abf18" providerId="LiveId" clId="{30D99146-77B9-4C43-A9BF-B65EC2635B0A}" dt="2023-12-02T08:05:51.802" v="2992" actId="26606"/>
          <ac:spMkLst>
            <pc:docMk/>
            <pc:sldMk cId="4153307449" sldId="263"/>
            <ac:spMk id="12" creationId="{0DC895F7-4E59-40FB-87DD-ACE47F94C143}"/>
          </ac:spMkLst>
        </pc:spChg>
        <pc:picChg chg="add del">
          <ac:chgData name="Zhikang Tian" userId="c88ad625636abf18" providerId="LiveId" clId="{30D99146-77B9-4C43-A9BF-B65EC2635B0A}" dt="2023-12-02T08:05:51.802" v="2992" actId="26606"/>
          <ac:picMkLst>
            <pc:docMk/>
            <pc:sldMk cId="4153307449" sldId="263"/>
            <ac:picMk id="6" creationId="{C1B31503-2706-24EE-3BC8-D31B41657FAC}"/>
          </ac:picMkLst>
        </pc:picChg>
        <pc:picChg chg="add del">
          <ac:chgData name="Zhikang Tian" userId="c88ad625636abf18" providerId="LiveId" clId="{30D99146-77B9-4C43-A9BF-B65EC2635B0A}" dt="2023-12-02T08:05:43.262" v="2990" actId="26606"/>
          <ac:picMkLst>
            <pc:docMk/>
            <pc:sldMk cId="4153307449" sldId="263"/>
            <ac:picMk id="9" creationId="{18BD78ED-75E1-4879-B369-BC61F7C45E22}"/>
          </ac:picMkLst>
        </pc:picChg>
        <pc:picChg chg="add del">
          <ac:chgData name="Zhikang Tian" userId="c88ad625636abf18" providerId="LiveId" clId="{30D99146-77B9-4C43-A9BF-B65EC2635B0A}" dt="2023-12-02T08:05:51.802" v="2992" actId="26606"/>
          <ac:picMkLst>
            <pc:docMk/>
            <pc:sldMk cId="4153307449" sldId="263"/>
            <ac:picMk id="10" creationId="{CBECFFDC-94DB-4DA3-94FE-22FEDDA8FA30}"/>
          </ac:picMkLst>
        </pc:picChg>
        <pc:picChg chg="add del">
          <ac:chgData name="Zhikang Tian" userId="c88ad625636abf18" providerId="LiveId" clId="{30D99146-77B9-4C43-A9BF-B65EC2635B0A}" dt="2023-12-02T08:05:51.802" v="2992" actId="26606"/>
          <ac:picMkLst>
            <pc:docMk/>
            <pc:sldMk cId="4153307449" sldId="263"/>
            <ac:picMk id="14" creationId="{1A4C720E-710D-44F8-A8D7-2BAA61E1814B}"/>
          </ac:picMkLst>
        </pc:picChg>
        <pc:picChg chg="add">
          <ac:chgData name="Zhikang Tian" userId="c88ad625636abf18" providerId="LiveId" clId="{30D99146-77B9-4C43-A9BF-B65EC2635B0A}" dt="2023-12-02T08:05:51.849" v="2993" actId="26606"/>
          <ac:picMkLst>
            <pc:docMk/>
            <pc:sldMk cId="4153307449" sldId="263"/>
            <ac:picMk id="16" creationId="{8A9487CD-7D0F-41CA-BC10-EA03D14049D7}"/>
          </ac:picMkLst>
        </pc:picChg>
        <pc:picChg chg="add mod">
          <ac:chgData name="Zhikang Tian" userId="c88ad625636abf18" providerId="LiveId" clId="{30D99146-77B9-4C43-A9BF-B65EC2635B0A}" dt="2023-12-02T08:05:57.119" v="2994" actId="27614"/>
          <ac:picMkLst>
            <pc:docMk/>
            <pc:sldMk cId="4153307449" sldId="263"/>
            <ac:picMk id="17" creationId="{EDE22147-0017-DF51-4FBD-532362C213CB}"/>
          </ac:picMkLst>
        </pc:picChg>
        <pc:picChg chg="add">
          <ac:chgData name="Zhikang Tian" userId="c88ad625636abf18" providerId="LiveId" clId="{30D99146-77B9-4C43-A9BF-B65EC2635B0A}" dt="2023-12-02T08:05:51.849" v="2993" actId="26606"/>
          <ac:picMkLst>
            <pc:docMk/>
            <pc:sldMk cId="4153307449" sldId="263"/>
            <ac:picMk id="18" creationId="{A3DB6EEB-9606-4725-9F53-8A88BE62BCB7}"/>
          </ac:picMkLst>
        </pc:picChg>
        <pc:cxnChg chg="add del">
          <ac:chgData name="Zhikang Tian" userId="c88ad625636abf18" providerId="LiveId" clId="{30D99146-77B9-4C43-A9BF-B65EC2635B0A}" dt="2023-12-02T08:05:43.262" v="2990" actId="26606"/>
          <ac:cxnSpMkLst>
            <pc:docMk/>
            <pc:sldMk cId="4153307449" sldId="263"/>
            <ac:cxnSpMk id="13" creationId="{8A832D40-B9E2-4CE7-9E0A-B35591EA2035}"/>
          </ac:cxnSpMkLst>
        </pc:cxnChg>
      </pc:sldChg>
      <pc:sldChg chg="addSp delSp modSp mod setBg setClrOvrMap">
        <pc:chgData name="Zhikang Tian" userId="c88ad625636abf18" providerId="LiveId" clId="{30D99146-77B9-4C43-A9BF-B65EC2635B0A}" dt="2023-12-02T08:02:16.537" v="2976" actId="1076"/>
        <pc:sldMkLst>
          <pc:docMk/>
          <pc:sldMk cId="151223595" sldId="264"/>
        </pc:sldMkLst>
        <pc:spChg chg="mod">
          <ac:chgData name="Zhikang Tian" userId="c88ad625636abf18" providerId="LiveId" clId="{30D99146-77B9-4C43-A9BF-B65EC2635B0A}" dt="2023-12-02T08:02:01.086" v="2972" actId="14100"/>
          <ac:spMkLst>
            <pc:docMk/>
            <pc:sldMk cId="151223595" sldId="264"/>
            <ac:spMk id="2" creationId="{94C38E06-9770-E170-807C-1FBCE3AB47F7}"/>
          </ac:spMkLst>
        </pc:spChg>
        <pc:spChg chg="del mod">
          <ac:chgData name="Zhikang Tian" userId="c88ad625636abf18" providerId="LiveId" clId="{30D99146-77B9-4C43-A9BF-B65EC2635B0A}" dt="2023-12-02T07:59:29.128" v="2962" actId="26606"/>
          <ac:spMkLst>
            <pc:docMk/>
            <pc:sldMk cId="151223595" sldId="264"/>
            <ac:spMk id="3" creationId="{DC45E441-2E11-685D-AA33-1148EE096A71}"/>
          </ac:spMkLst>
        </pc:spChg>
        <pc:spChg chg="add">
          <ac:chgData name="Zhikang Tian" userId="c88ad625636abf18" providerId="LiveId" clId="{30D99146-77B9-4C43-A9BF-B65EC2635B0A}" dt="2023-12-02T07:59:29.128" v="2962" actId="26606"/>
          <ac:spMkLst>
            <pc:docMk/>
            <pc:sldMk cId="151223595" sldId="264"/>
            <ac:spMk id="9" creationId="{7DE2AFF0-0440-4F06-B1DF-78376F2D680E}"/>
          </ac:spMkLst>
        </pc:spChg>
        <pc:spChg chg="add">
          <ac:chgData name="Zhikang Tian" userId="c88ad625636abf18" providerId="LiveId" clId="{30D99146-77B9-4C43-A9BF-B65EC2635B0A}" dt="2023-12-02T07:59:29.128" v="2962" actId="26606"/>
          <ac:spMkLst>
            <pc:docMk/>
            <pc:sldMk cId="151223595" sldId="264"/>
            <ac:spMk id="11" creationId="{1AB6B45E-632E-4C37-A285-6FAD80F713B0}"/>
          </ac:spMkLst>
        </pc:spChg>
        <pc:graphicFrameChg chg="add mod">
          <ac:chgData name="Zhikang Tian" userId="c88ad625636abf18" providerId="LiveId" clId="{30D99146-77B9-4C43-A9BF-B65EC2635B0A}" dt="2023-12-02T08:01:53.953" v="2970"/>
          <ac:graphicFrameMkLst>
            <pc:docMk/>
            <pc:sldMk cId="151223595" sldId="264"/>
            <ac:graphicFrameMk id="5" creationId="{D995A4A6-B069-9764-1353-6A5ACC3970DB}"/>
          </ac:graphicFrameMkLst>
        </pc:graphicFrameChg>
        <pc:picChg chg="add mod">
          <ac:chgData name="Zhikang Tian" userId="c88ad625636abf18" providerId="LiveId" clId="{30D99146-77B9-4C43-A9BF-B65EC2635B0A}" dt="2023-12-02T08:02:16.537" v="2976" actId="1076"/>
          <ac:picMkLst>
            <pc:docMk/>
            <pc:sldMk cId="151223595" sldId="264"/>
            <ac:picMk id="6" creationId="{12B663F8-D64C-D2D9-FB66-57B97ABE479F}"/>
          </ac:picMkLst>
        </pc:picChg>
      </pc:sldChg>
      <pc:sldChg chg="addSp delSp modSp mod setBg">
        <pc:chgData name="Zhikang Tian" userId="c88ad625636abf18" providerId="LiveId" clId="{30D99146-77B9-4C43-A9BF-B65EC2635B0A}" dt="2023-12-02T08:12:24.607" v="3020" actId="26606"/>
        <pc:sldMkLst>
          <pc:docMk/>
          <pc:sldMk cId="3491483394" sldId="265"/>
        </pc:sldMkLst>
        <pc:spChg chg="mod">
          <ac:chgData name="Zhikang Tian" userId="c88ad625636abf18" providerId="LiveId" clId="{30D99146-77B9-4C43-A9BF-B65EC2635B0A}" dt="2023-12-02T08:12:24.607" v="3020" actId="26606"/>
          <ac:spMkLst>
            <pc:docMk/>
            <pc:sldMk cId="3491483394" sldId="265"/>
            <ac:spMk id="4" creationId="{45149900-A9A3-E6E8-724E-0FB400039A0F}"/>
          </ac:spMkLst>
        </pc:spChg>
        <pc:spChg chg="add del">
          <ac:chgData name="Zhikang Tian" userId="c88ad625636abf18" providerId="LiveId" clId="{30D99146-77B9-4C43-A9BF-B65EC2635B0A}" dt="2023-12-02T08:12:24.581" v="3019" actId="26606"/>
          <ac:spMkLst>
            <pc:docMk/>
            <pc:sldMk cId="3491483394" sldId="265"/>
            <ac:spMk id="8" creationId="{0DC895F7-4E59-40FB-87DD-ACE47F94C143}"/>
          </ac:spMkLst>
        </pc:spChg>
        <pc:spChg chg="add">
          <ac:chgData name="Zhikang Tian" userId="c88ad625636abf18" providerId="LiveId" clId="{30D99146-77B9-4C43-A9BF-B65EC2635B0A}" dt="2023-12-02T08:12:24.607" v="3020" actId="26606"/>
          <ac:spMkLst>
            <pc:docMk/>
            <pc:sldMk cId="3491483394" sldId="265"/>
            <ac:spMk id="17" creationId="{0DC895F7-4E59-40FB-87DD-ACE47F94C143}"/>
          </ac:spMkLst>
        </pc:spChg>
        <pc:picChg chg="add del">
          <ac:chgData name="Zhikang Tian" userId="c88ad625636abf18" providerId="LiveId" clId="{30D99146-77B9-4C43-A9BF-B65EC2635B0A}" dt="2023-12-02T08:12:09.876" v="3017" actId="26606"/>
          <ac:picMkLst>
            <pc:docMk/>
            <pc:sldMk cId="3491483394" sldId="265"/>
            <ac:picMk id="6" creationId="{897552A2-9DF0-C3AE-5EE7-7A3E3C70810F}"/>
          </ac:picMkLst>
        </pc:picChg>
        <pc:picChg chg="add del">
          <ac:chgData name="Zhikang Tian" userId="c88ad625636abf18" providerId="LiveId" clId="{30D99146-77B9-4C43-A9BF-B65EC2635B0A}" dt="2023-12-02T08:12:24.581" v="3019" actId="26606"/>
          <ac:picMkLst>
            <pc:docMk/>
            <pc:sldMk cId="3491483394" sldId="265"/>
            <ac:picMk id="7" creationId="{CBECFFDC-94DB-4DA3-94FE-22FEDDA8FA30}"/>
          </ac:picMkLst>
        </pc:picChg>
        <pc:picChg chg="add del">
          <ac:chgData name="Zhikang Tian" userId="c88ad625636abf18" providerId="LiveId" clId="{30D99146-77B9-4C43-A9BF-B65EC2635B0A}" dt="2023-12-02T08:12:24.581" v="3019" actId="26606"/>
          <ac:picMkLst>
            <pc:docMk/>
            <pc:sldMk cId="3491483394" sldId="265"/>
            <ac:picMk id="9" creationId="{49B6C2AE-60A3-608B-5C6B-879A2839EF5E}"/>
          </ac:picMkLst>
        </pc:picChg>
        <pc:picChg chg="add del">
          <ac:chgData name="Zhikang Tian" userId="c88ad625636abf18" providerId="LiveId" clId="{30D99146-77B9-4C43-A9BF-B65EC2635B0A}" dt="2023-12-02T08:12:09.876" v="3017" actId="26606"/>
          <ac:picMkLst>
            <pc:docMk/>
            <pc:sldMk cId="3491483394" sldId="265"/>
            <ac:picMk id="10" creationId="{8A9487CD-7D0F-41CA-BC10-EA03D14049D7}"/>
          </ac:picMkLst>
        </pc:picChg>
        <pc:picChg chg="add del">
          <ac:chgData name="Zhikang Tian" userId="c88ad625636abf18" providerId="LiveId" clId="{30D99146-77B9-4C43-A9BF-B65EC2635B0A}" dt="2023-12-02T08:12:09.876" v="3017" actId="26606"/>
          <ac:picMkLst>
            <pc:docMk/>
            <pc:sldMk cId="3491483394" sldId="265"/>
            <ac:picMk id="12" creationId="{A3DB6EEB-9606-4725-9F53-8A88BE62BCB7}"/>
          </ac:picMkLst>
        </pc:picChg>
        <pc:picChg chg="add del">
          <ac:chgData name="Zhikang Tian" userId="c88ad625636abf18" providerId="LiveId" clId="{30D99146-77B9-4C43-A9BF-B65EC2635B0A}" dt="2023-12-02T08:12:24.581" v="3019" actId="26606"/>
          <ac:picMkLst>
            <pc:docMk/>
            <pc:sldMk cId="3491483394" sldId="265"/>
            <ac:picMk id="14" creationId="{1A4C720E-710D-44F8-A8D7-2BAA61E1814B}"/>
          </ac:picMkLst>
        </pc:picChg>
        <pc:picChg chg="add">
          <ac:chgData name="Zhikang Tian" userId="c88ad625636abf18" providerId="LiveId" clId="{30D99146-77B9-4C43-A9BF-B65EC2635B0A}" dt="2023-12-02T08:12:24.607" v="3020" actId="26606"/>
          <ac:picMkLst>
            <pc:docMk/>
            <pc:sldMk cId="3491483394" sldId="265"/>
            <ac:picMk id="16" creationId="{CBECFFDC-94DB-4DA3-94FE-22FEDDA8FA30}"/>
          </ac:picMkLst>
        </pc:picChg>
        <pc:picChg chg="add">
          <ac:chgData name="Zhikang Tian" userId="c88ad625636abf18" providerId="LiveId" clId="{30D99146-77B9-4C43-A9BF-B65EC2635B0A}" dt="2023-12-02T08:12:24.607" v="3020" actId="26606"/>
          <ac:picMkLst>
            <pc:docMk/>
            <pc:sldMk cId="3491483394" sldId="265"/>
            <ac:picMk id="18" creationId="{4CA9F73D-8257-4FFE-5352-620562D14282}"/>
          </ac:picMkLst>
        </pc:picChg>
        <pc:picChg chg="add">
          <ac:chgData name="Zhikang Tian" userId="c88ad625636abf18" providerId="LiveId" clId="{30D99146-77B9-4C43-A9BF-B65EC2635B0A}" dt="2023-12-02T08:12:24.607" v="3020" actId="26606"/>
          <ac:picMkLst>
            <pc:docMk/>
            <pc:sldMk cId="3491483394" sldId="265"/>
            <ac:picMk id="19" creationId="{1A4C720E-710D-44F8-A8D7-2BAA61E1814B}"/>
          </ac:picMkLst>
        </pc:picChg>
      </pc:sldChg>
      <pc:sldChg chg="addSp modSp new mod setBg">
        <pc:chgData name="Zhikang Tian" userId="c88ad625636abf18" providerId="LiveId" clId="{30D99146-77B9-4C43-A9BF-B65EC2635B0A}" dt="2023-12-01T20:54:31.281" v="1245" actId="14100"/>
        <pc:sldMkLst>
          <pc:docMk/>
          <pc:sldMk cId="4195311082" sldId="269"/>
        </pc:sldMkLst>
        <pc:spChg chg="mod">
          <ac:chgData name="Zhikang Tian" userId="c88ad625636abf18" providerId="LiveId" clId="{30D99146-77B9-4C43-A9BF-B65EC2635B0A}" dt="2023-12-01T20:33:17.374" v="984" actId="20577"/>
          <ac:spMkLst>
            <pc:docMk/>
            <pc:sldMk cId="4195311082" sldId="269"/>
            <ac:spMk id="2" creationId="{8153A64E-4D23-7A4C-261B-351A1BE9A95D}"/>
          </ac:spMkLst>
        </pc:spChg>
        <pc:spChg chg="mod">
          <ac:chgData name="Zhikang Tian" userId="c88ad625636abf18" providerId="LiveId" clId="{30D99146-77B9-4C43-A9BF-B65EC2635B0A}" dt="2023-12-01T20:51:35.045" v="1244" actId="20577"/>
          <ac:spMkLst>
            <pc:docMk/>
            <pc:sldMk cId="4195311082" sldId="269"/>
            <ac:spMk id="3" creationId="{C66CC1DA-934E-94BB-7327-104DA1396145}"/>
          </ac:spMkLst>
        </pc:spChg>
        <pc:picChg chg="add mod modCrop">
          <ac:chgData name="Zhikang Tian" userId="c88ad625636abf18" providerId="LiveId" clId="{30D99146-77B9-4C43-A9BF-B65EC2635B0A}" dt="2023-12-01T20:54:31.281" v="1245" actId="14100"/>
          <ac:picMkLst>
            <pc:docMk/>
            <pc:sldMk cId="4195311082" sldId="269"/>
            <ac:picMk id="4" creationId="{E04CB7AC-8758-FB39-6514-06CE6D21B061}"/>
          </ac:picMkLst>
        </pc:picChg>
      </pc:sldChg>
      <pc:sldChg chg="modSp new mod">
        <pc:chgData name="Zhikang Tian" userId="c88ad625636abf18" providerId="LiveId" clId="{30D99146-77B9-4C43-A9BF-B65EC2635B0A}" dt="2023-12-01T21:01:57.338" v="1278" actId="20577"/>
        <pc:sldMkLst>
          <pc:docMk/>
          <pc:sldMk cId="2934092756" sldId="270"/>
        </pc:sldMkLst>
        <pc:spChg chg="mod">
          <ac:chgData name="Zhikang Tian" userId="c88ad625636abf18" providerId="LiveId" clId="{30D99146-77B9-4C43-A9BF-B65EC2635B0A}" dt="2023-12-01T21:01:57.338" v="1278" actId="20577"/>
          <ac:spMkLst>
            <pc:docMk/>
            <pc:sldMk cId="2934092756" sldId="270"/>
            <ac:spMk id="2" creationId="{0EC81D08-403F-1DE3-55F2-99A3CA2785D1}"/>
          </ac:spMkLst>
        </pc:spChg>
      </pc:sldChg>
      <pc:sldChg chg="modSp new mod">
        <pc:chgData name="Zhikang Tian" userId="c88ad625636abf18" providerId="LiveId" clId="{30D99146-77B9-4C43-A9BF-B65EC2635B0A}" dt="2023-12-02T02:15:57.343" v="1304" actId="20577"/>
        <pc:sldMkLst>
          <pc:docMk/>
          <pc:sldMk cId="4098700929" sldId="271"/>
        </pc:sldMkLst>
        <pc:spChg chg="mod">
          <ac:chgData name="Zhikang Tian" userId="c88ad625636abf18" providerId="LiveId" clId="{30D99146-77B9-4C43-A9BF-B65EC2635B0A}" dt="2023-12-02T02:15:57.343" v="1304" actId="20577"/>
          <ac:spMkLst>
            <pc:docMk/>
            <pc:sldMk cId="4098700929" sldId="271"/>
            <ac:spMk id="2" creationId="{CCCD3403-BA14-483E-0F50-A01B46B7FF7D}"/>
          </ac:spMkLst>
        </pc:spChg>
      </pc:sldChg>
      <pc:sldChg chg="addSp delSp modSp new mod">
        <pc:chgData name="Zhikang Tian" userId="c88ad625636abf18" providerId="LiveId" clId="{30D99146-77B9-4C43-A9BF-B65EC2635B0A}" dt="2023-12-02T03:22:23.015" v="2020" actId="20577"/>
        <pc:sldMkLst>
          <pc:docMk/>
          <pc:sldMk cId="1439254371" sldId="272"/>
        </pc:sldMkLst>
        <pc:spChg chg="mod">
          <ac:chgData name="Zhikang Tian" userId="c88ad625636abf18" providerId="LiveId" clId="{30D99146-77B9-4C43-A9BF-B65EC2635B0A}" dt="2023-12-02T02:26:09.944" v="1325" actId="20577"/>
          <ac:spMkLst>
            <pc:docMk/>
            <pc:sldMk cId="1439254371" sldId="272"/>
            <ac:spMk id="2" creationId="{F83E1EF2-58B7-ADF5-0378-F518ACEA126E}"/>
          </ac:spMkLst>
        </pc:spChg>
        <pc:spChg chg="del mod">
          <ac:chgData name="Zhikang Tian" userId="c88ad625636abf18" providerId="LiveId" clId="{30D99146-77B9-4C43-A9BF-B65EC2635B0A}" dt="2023-12-02T02:47:33.264" v="1656" actId="478"/>
          <ac:spMkLst>
            <pc:docMk/>
            <pc:sldMk cId="1439254371" sldId="272"/>
            <ac:spMk id="3" creationId="{D3E8CB5D-500D-6B31-0D49-442D565ADA61}"/>
          </ac:spMkLst>
        </pc:spChg>
        <pc:spChg chg="add del mod">
          <ac:chgData name="Zhikang Tian" userId="c88ad625636abf18" providerId="LiveId" clId="{30D99146-77B9-4C43-A9BF-B65EC2635B0A}" dt="2023-12-02T03:05:04.080" v="1843" actId="1076"/>
          <ac:spMkLst>
            <pc:docMk/>
            <pc:sldMk cId="1439254371" sldId="272"/>
            <ac:spMk id="4" creationId="{0A017642-C1FB-1A19-F01F-CAB6FE8B7436}"/>
          </ac:spMkLst>
        </pc:spChg>
        <pc:spChg chg="add mod">
          <ac:chgData name="Zhikang Tian" userId="c88ad625636abf18" providerId="LiveId" clId="{30D99146-77B9-4C43-A9BF-B65EC2635B0A}" dt="2023-12-02T03:22:23.015" v="2020" actId="20577"/>
          <ac:spMkLst>
            <pc:docMk/>
            <pc:sldMk cId="1439254371" sldId="272"/>
            <ac:spMk id="5" creationId="{6452F5B2-89F7-E234-8053-3D85386A0F36}"/>
          </ac:spMkLst>
        </pc:spChg>
        <pc:spChg chg="add mod">
          <ac:chgData name="Zhikang Tian" userId="c88ad625636abf18" providerId="LiveId" clId="{30D99146-77B9-4C43-A9BF-B65EC2635B0A}" dt="2023-12-02T03:05:06.278" v="1844" actId="1076"/>
          <ac:spMkLst>
            <pc:docMk/>
            <pc:sldMk cId="1439254371" sldId="272"/>
            <ac:spMk id="6" creationId="{975ED3CB-B841-D83B-986E-D931C3595E4D}"/>
          </ac:spMkLst>
        </pc:spChg>
        <pc:spChg chg="add mod">
          <ac:chgData name="Zhikang Tian" userId="c88ad625636abf18" providerId="LiveId" clId="{30D99146-77B9-4C43-A9BF-B65EC2635B0A}" dt="2023-12-02T03:04:46.813" v="1839" actId="1076"/>
          <ac:spMkLst>
            <pc:docMk/>
            <pc:sldMk cId="1439254371" sldId="272"/>
            <ac:spMk id="7" creationId="{9D52A182-FC0C-F9A1-10A1-314D71054CC3}"/>
          </ac:spMkLst>
        </pc:spChg>
        <pc:picChg chg="add mod">
          <ac:chgData name="Zhikang Tian" userId="c88ad625636abf18" providerId="LiveId" clId="{30D99146-77B9-4C43-A9BF-B65EC2635B0A}" dt="2023-12-02T03:04:12.049" v="1830" actId="207"/>
          <ac:picMkLst>
            <pc:docMk/>
            <pc:sldMk cId="1439254371" sldId="272"/>
            <ac:picMk id="9" creationId="{47041E8C-501C-B1B8-7D6F-08537F43ADCC}"/>
          </ac:picMkLst>
        </pc:picChg>
      </pc:sldChg>
      <pc:sldChg chg="addSp delSp modSp new mod ord setBg">
        <pc:chgData name="Zhikang Tian" userId="c88ad625636abf18" providerId="LiveId" clId="{30D99146-77B9-4C43-A9BF-B65EC2635B0A}" dt="2023-12-02T07:23:18.180" v="2644" actId="1076"/>
        <pc:sldMkLst>
          <pc:docMk/>
          <pc:sldMk cId="2419774775" sldId="273"/>
        </pc:sldMkLst>
        <pc:spChg chg="mod">
          <ac:chgData name="Zhikang Tian" userId="c88ad625636abf18" providerId="LiveId" clId="{30D99146-77B9-4C43-A9BF-B65EC2635B0A}" dt="2023-12-02T07:23:06.662" v="2640" actId="1076"/>
          <ac:spMkLst>
            <pc:docMk/>
            <pc:sldMk cId="2419774775" sldId="273"/>
            <ac:spMk id="2" creationId="{903EAF90-F048-A2BE-181B-FC0FD34E06C0}"/>
          </ac:spMkLst>
        </pc:spChg>
        <pc:spChg chg="mod">
          <ac:chgData name="Zhikang Tian" userId="c88ad625636abf18" providerId="LiveId" clId="{30D99146-77B9-4C43-A9BF-B65EC2635B0A}" dt="2023-12-02T07:23:09.594" v="2641" actId="1076"/>
          <ac:spMkLst>
            <pc:docMk/>
            <pc:sldMk cId="2419774775" sldId="273"/>
            <ac:spMk id="3" creationId="{5A3A2DE4-3A2C-2F50-7EF6-08E86BA460E3}"/>
          </ac:spMkLst>
        </pc:spChg>
        <pc:spChg chg="add del mod">
          <ac:chgData name="Zhikang Tian" userId="c88ad625636abf18" providerId="LiveId" clId="{30D99146-77B9-4C43-A9BF-B65EC2635B0A}" dt="2023-12-02T07:22:46.834" v="2632" actId="21"/>
          <ac:spMkLst>
            <pc:docMk/>
            <pc:sldMk cId="2419774775" sldId="273"/>
            <ac:spMk id="8" creationId="{73937496-ADFD-BC82-BC7A-A619B53C9E0F}"/>
          </ac:spMkLst>
        </pc:spChg>
        <pc:spChg chg="add mod">
          <ac:chgData name="Zhikang Tian" userId="c88ad625636abf18" providerId="LiveId" clId="{30D99146-77B9-4C43-A9BF-B65EC2635B0A}" dt="2023-12-02T07:23:18.180" v="2644" actId="1076"/>
          <ac:spMkLst>
            <pc:docMk/>
            <pc:sldMk cId="2419774775" sldId="273"/>
            <ac:spMk id="10" creationId="{38649778-C034-EE51-9C73-1CAD4118F824}"/>
          </ac:spMkLst>
        </pc:spChg>
        <pc:picChg chg="add del mod">
          <ac:chgData name="Zhikang Tian" userId="c88ad625636abf18" providerId="LiveId" clId="{30D99146-77B9-4C43-A9BF-B65EC2635B0A}" dt="2023-12-02T07:04:23.633" v="2515" actId="478"/>
          <ac:picMkLst>
            <pc:docMk/>
            <pc:sldMk cId="2419774775" sldId="273"/>
            <ac:picMk id="4" creationId="{7F41025F-9D2E-4C18-176F-A6E8181E5612}"/>
          </ac:picMkLst>
        </pc:picChg>
        <pc:picChg chg="add del mod">
          <ac:chgData name="Zhikang Tian" userId="c88ad625636abf18" providerId="LiveId" clId="{30D99146-77B9-4C43-A9BF-B65EC2635B0A}" dt="2023-12-02T07:07:21.163" v="2523" actId="478"/>
          <ac:picMkLst>
            <pc:docMk/>
            <pc:sldMk cId="2419774775" sldId="273"/>
            <ac:picMk id="5" creationId="{8E4361A8-9FEA-6809-DD15-521632592080}"/>
          </ac:picMkLst>
        </pc:picChg>
        <pc:picChg chg="add del mod">
          <ac:chgData name="Zhikang Tian" userId="c88ad625636abf18" providerId="LiveId" clId="{30D99146-77B9-4C43-A9BF-B65EC2635B0A}" dt="2023-12-02T07:08:58.668" v="2526" actId="478"/>
          <ac:picMkLst>
            <pc:docMk/>
            <pc:sldMk cId="2419774775" sldId="273"/>
            <ac:picMk id="6" creationId="{3D60E95A-50EA-506F-8805-BAAB2033FD6C}"/>
          </ac:picMkLst>
        </pc:picChg>
        <pc:picChg chg="add del mod">
          <ac:chgData name="Zhikang Tian" userId="c88ad625636abf18" providerId="LiveId" clId="{30D99146-77B9-4C43-A9BF-B65EC2635B0A}" dt="2023-12-02T07:22:44.121" v="2631" actId="478"/>
          <ac:picMkLst>
            <pc:docMk/>
            <pc:sldMk cId="2419774775" sldId="273"/>
            <ac:picMk id="7" creationId="{4D3D3E99-ACB0-3B66-CF76-6543CF638A38}"/>
          </ac:picMkLst>
        </pc:picChg>
        <pc:picChg chg="add mod">
          <ac:chgData name="Zhikang Tian" userId="c88ad625636abf18" providerId="LiveId" clId="{30D99146-77B9-4C43-A9BF-B65EC2635B0A}" dt="2023-12-02T07:23:15.278" v="2643" actId="1076"/>
          <ac:picMkLst>
            <pc:docMk/>
            <pc:sldMk cId="2419774775" sldId="273"/>
            <ac:picMk id="9" creationId="{53729392-5E48-05DF-7798-57153DC5FC69}"/>
          </ac:picMkLst>
        </pc:picChg>
      </pc:sldChg>
      <pc:sldChg chg="addSp delSp modSp new mod setBg">
        <pc:chgData name="Zhikang Tian" userId="c88ad625636abf18" providerId="LiveId" clId="{30D99146-77B9-4C43-A9BF-B65EC2635B0A}" dt="2023-12-02T07:43:24.357" v="2895" actId="207"/>
        <pc:sldMkLst>
          <pc:docMk/>
          <pc:sldMk cId="1217851274" sldId="274"/>
        </pc:sldMkLst>
        <pc:spChg chg="mod">
          <ac:chgData name="Zhikang Tian" userId="c88ad625636abf18" providerId="LiveId" clId="{30D99146-77B9-4C43-A9BF-B65EC2635B0A}" dt="2023-12-02T07:15:52.793" v="2627" actId="14100"/>
          <ac:spMkLst>
            <pc:docMk/>
            <pc:sldMk cId="1217851274" sldId="274"/>
            <ac:spMk id="2" creationId="{8F05C751-D4B5-7436-2675-43C2BEE52279}"/>
          </ac:spMkLst>
        </pc:spChg>
        <pc:spChg chg="mod">
          <ac:chgData name="Zhikang Tian" userId="c88ad625636abf18" providerId="LiveId" clId="{30D99146-77B9-4C43-A9BF-B65EC2635B0A}" dt="2023-12-02T07:43:24.357" v="2895" actId="207"/>
          <ac:spMkLst>
            <pc:docMk/>
            <pc:sldMk cId="1217851274" sldId="274"/>
            <ac:spMk id="3" creationId="{44A7852C-2417-63D1-1B9E-83FBA94254B0}"/>
          </ac:spMkLst>
        </pc:spChg>
        <pc:spChg chg="add del mod">
          <ac:chgData name="Zhikang Tian" userId="c88ad625636abf18" providerId="LiveId" clId="{30D99146-77B9-4C43-A9BF-B65EC2635B0A}" dt="2023-12-02T07:15:13.999" v="2614" actId="21"/>
          <ac:spMkLst>
            <pc:docMk/>
            <pc:sldMk cId="1217851274" sldId="274"/>
            <ac:spMk id="5" creationId="{426FEBCA-6B4C-B9F5-A86A-6748822BF5CB}"/>
          </ac:spMkLst>
        </pc:spChg>
        <pc:spChg chg="add mod">
          <ac:chgData name="Zhikang Tian" userId="c88ad625636abf18" providerId="LiveId" clId="{30D99146-77B9-4C43-A9BF-B65EC2635B0A}" dt="2023-12-02T07:15:43.390" v="2625" actId="20577"/>
          <ac:spMkLst>
            <pc:docMk/>
            <pc:sldMk cId="1217851274" sldId="274"/>
            <ac:spMk id="7" creationId="{FE3FAC08-2CD2-05C1-5202-4AC78126D999}"/>
          </ac:spMkLst>
        </pc:spChg>
        <pc:picChg chg="add del mod">
          <ac:chgData name="Zhikang Tian" userId="c88ad625636abf18" providerId="LiveId" clId="{30D99146-77B9-4C43-A9BF-B65EC2635B0A}" dt="2023-12-02T07:14:59.676" v="2612" actId="478"/>
          <ac:picMkLst>
            <pc:docMk/>
            <pc:sldMk cId="1217851274" sldId="274"/>
            <ac:picMk id="4" creationId="{B034F506-2F91-D3FF-8EBC-B5E0B5C03FE2}"/>
          </ac:picMkLst>
        </pc:picChg>
        <pc:picChg chg="add mod">
          <ac:chgData name="Zhikang Tian" userId="c88ad625636abf18" providerId="LiveId" clId="{30D99146-77B9-4C43-A9BF-B65EC2635B0A}" dt="2023-12-02T07:15:38.410" v="2622" actId="1076"/>
          <ac:picMkLst>
            <pc:docMk/>
            <pc:sldMk cId="1217851274" sldId="274"/>
            <ac:picMk id="6" creationId="{81C557E5-64AE-08AC-9CCE-B03C2CA654F3}"/>
          </ac:picMkLst>
        </pc:picChg>
      </pc:sldChg>
      <pc:sldChg chg="addSp modSp new mod setBg">
        <pc:chgData name="Zhikang Tian" userId="c88ad625636abf18" providerId="LiveId" clId="{30D99146-77B9-4C43-A9BF-B65EC2635B0A}" dt="2023-12-02T08:12:51.717" v="3022" actId="26606"/>
        <pc:sldMkLst>
          <pc:docMk/>
          <pc:sldMk cId="3850658339" sldId="275"/>
        </pc:sldMkLst>
        <pc:spChg chg="mod">
          <ac:chgData name="Zhikang Tian" userId="c88ad625636abf18" providerId="LiveId" clId="{30D99146-77B9-4C43-A9BF-B65EC2635B0A}" dt="2023-12-02T08:12:51.717" v="3022" actId="26606"/>
          <ac:spMkLst>
            <pc:docMk/>
            <pc:sldMk cId="3850658339" sldId="275"/>
            <ac:spMk id="2" creationId="{154F3D1A-0C7E-4D0A-92CE-931C3E247B9A}"/>
          </ac:spMkLst>
        </pc:spChg>
        <pc:spChg chg="mod">
          <ac:chgData name="Zhikang Tian" userId="c88ad625636abf18" providerId="LiveId" clId="{30D99146-77B9-4C43-A9BF-B65EC2635B0A}" dt="2023-12-02T08:12:51.717" v="3022" actId="26606"/>
          <ac:spMkLst>
            <pc:docMk/>
            <pc:sldMk cId="3850658339" sldId="275"/>
            <ac:spMk id="3" creationId="{FE406C31-451A-9C54-28D1-A641F9EDFCFA}"/>
          </ac:spMkLst>
        </pc:spChg>
        <pc:spChg chg="add">
          <ac:chgData name="Zhikang Tian" userId="c88ad625636abf18" providerId="LiveId" clId="{30D99146-77B9-4C43-A9BF-B65EC2635B0A}" dt="2023-12-02T08:12:51.717" v="3022" actId="26606"/>
          <ac:spMkLst>
            <pc:docMk/>
            <pc:sldMk cId="3850658339" sldId="275"/>
            <ac:spMk id="10" creationId="{3D1E5586-8BB5-40F6-96C3-2E87DD7CE5CD}"/>
          </ac:spMkLst>
        </pc:spChg>
        <pc:picChg chg="add">
          <ac:chgData name="Zhikang Tian" userId="c88ad625636abf18" providerId="LiveId" clId="{30D99146-77B9-4C43-A9BF-B65EC2635B0A}" dt="2023-12-02T08:12:51.717" v="3022" actId="26606"/>
          <ac:picMkLst>
            <pc:docMk/>
            <pc:sldMk cId="3850658339" sldId="275"/>
            <ac:picMk id="8" creationId="{18BD78ED-75E1-4879-B369-BC61F7C45E22}"/>
          </ac:picMkLst>
        </pc:picChg>
        <pc:cxnChg chg="add">
          <ac:chgData name="Zhikang Tian" userId="c88ad625636abf18" providerId="LiveId" clId="{30D99146-77B9-4C43-A9BF-B65EC2635B0A}" dt="2023-12-02T08:12:51.717" v="3022" actId="26606"/>
          <ac:cxnSpMkLst>
            <pc:docMk/>
            <pc:sldMk cId="3850658339" sldId="275"/>
            <ac:cxnSpMk id="12" creationId="{8A832D40-B9E2-4CE7-9E0A-B35591EA2035}"/>
          </ac:cxnSpMkLst>
        </pc:cxnChg>
      </pc:sldChg>
      <pc:sldChg chg="addSp delSp modSp new mod setBg">
        <pc:chgData name="Zhikang Tian" userId="c88ad625636abf18" providerId="LiveId" clId="{30D99146-77B9-4C43-A9BF-B65EC2635B0A}" dt="2023-12-02T08:12:37.061" v="3021" actId="26606"/>
        <pc:sldMkLst>
          <pc:docMk/>
          <pc:sldMk cId="3665285985" sldId="276"/>
        </pc:sldMkLst>
        <pc:spChg chg="mod ord">
          <ac:chgData name="Zhikang Tian" userId="c88ad625636abf18" providerId="LiveId" clId="{30D99146-77B9-4C43-A9BF-B65EC2635B0A}" dt="2023-12-02T08:12:37.061" v="3021" actId="26606"/>
          <ac:spMkLst>
            <pc:docMk/>
            <pc:sldMk cId="3665285985" sldId="276"/>
            <ac:spMk id="2" creationId="{590B90E9-7C6B-9E0F-957A-FEC6927A7A02}"/>
          </ac:spMkLst>
        </pc:spChg>
        <pc:spChg chg="mod">
          <ac:chgData name="Zhikang Tian" userId="c88ad625636abf18" providerId="LiveId" clId="{30D99146-77B9-4C43-A9BF-B65EC2635B0A}" dt="2023-12-02T08:12:37.061" v="3021" actId="26606"/>
          <ac:spMkLst>
            <pc:docMk/>
            <pc:sldMk cId="3665285985" sldId="276"/>
            <ac:spMk id="3" creationId="{F1CF537B-36B9-6E8E-DC80-743E2AD16718}"/>
          </ac:spMkLst>
        </pc:spChg>
        <pc:spChg chg="add">
          <ac:chgData name="Zhikang Tian" userId="c88ad625636abf18" providerId="LiveId" clId="{30D99146-77B9-4C43-A9BF-B65EC2635B0A}" dt="2023-12-02T08:12:37.061" v="3021" actId="26606"/>
          <ac:spMkLst>
            <pc:docMk/>
            <pc:sldMk cId="3665285985" sldId="276"/>
            <ac:spMk id="7" creationId="{0DC895F7-4E59-40FB-87DD-ACE47F94C143}"/>
          </ac:spMkLst>
        </pc:spChg>
        <pc:picChg chg="add del">
          <ac:chgData name="Zhikang Tian" userId="c88ad625636abf18" providerId="LiveId" clId="{30D99146-77B9-4C43-A9BF-B65EC2635B0A}" dt="2023-12-02T08:12:09.102" v="3016" actId="26606"/>
          <ac:picMkLst>
            <pc:docMk/>
            <pc:sldMk cId="3665285985" sldId="276"/>
            <ac:picMk id="5" creationId="{338C1D0E-ED90-DA93-9AEF-984374A3DD0D}"/>
          </ac:picMkLst>
        </pc:picChg>
        <pc:picChg chg="add">
          <ac:chgData name="Zhikang Tian" userId="c88ad625636abf18" providerId="LiveId" clId="{30D99146-77B9-4C43-A9BF-B65EC2635B0A}" dt="2023-12-02T08:12:37.061" v="3021" actId="26606"/>
          <ac:picMkLst>
            <pc:docMk/>
            <pc:sldMk cId="3665285985" sldId="276"/>
            <ac:picMk id="6" creationId="{CBECFFDC-94DB-4DA3-94FE-22FEDDA8FA30}"/>
          </ac:picMkLst>
        </pc:picChg>
        <pc:picChg chg="add">
          <ac:chgData name="Zhikang Tian" userId="c88ad625636abf18" providerId="LiveId" clId="{30D99146-77B9-4C43-A9BF-B65EC2635B0A}" dt="2023-12-02T08:12:37.061" v="3021" actId="26606"/>
          <ac:picMkLst>
            <pc:docMk/>
            <pc:sldMk cId="3665285985" sldId="276"/>
            <ac:picMk id="8" creationId="{82B548DB-9B38-E07B-BD66-AA3004FE4BA0}"/>
          </ac:picMkLst>
        </pc:picChg>
        <pc:picChg chg="add del">
          <ac:chgData name="Zhikang Tian" userId="c88ad625636abf18" providerId="LiveId" clId="{30D99146-77B9-4C43-A9BF-B65EC2635B0A}" dt="2023-12-02T08:12:09.102" v="3016" actId="26606"/>
          <ac:picMkLst>
            <pc:docMk/>
            <pc:sldMk cId="3665285985" sldId="276"/>
            <ac:picMk id="9" creationId="{8A9487CD-7D0F-41CA-BC10-EA03D14049D7}"/>
          </ac:picMkLst>
        </pc:picChg>
        <pc:picChg chg="add del">
          <ac:chgData name="Zhikang Tian" userId="c88ad625636abf18" providerId="LiveId" clId="{30D99146-77B9-4C43-A9BF-B65EC2635B0A}" dt="2023-12-02T08:12:09.102" v="3016" actId="26606"/>
          <ac:picMkLst>
            <pc:docMk/>
            <pc:sldMk cId="3665285985" sldId="276"/>
            <ac:picMk id="11" creationId="{26DF75CD-DCB1-4584-A2B3-F0F0D4217AC3}"/>
          </ac:picMkLst>
        </pc:picChg>
        <pc:picChg chg="add">
          <ac:chgData name="Zhikang Tian" userId="c88ad625636abf18" providerId="LiveId" clId="{30D99146-77B9-4C43-A9BF-B65EC2635B0A}" dt="2023-12-02T08:12:37.061" v="3021" actId="26606"/>
          <ac:picMkLst>
            <pc:docMk/>
            <pc:sldMk cId="3665285985" sldId="276"/>
            <ac:picMk id="13" creationId="{1A4C720E-710D-44F8-A8D7-2BAA61E1814B}"/>
          </ac:picMkLst>
        </pc:picChg>
      </pc:sldChg>
      <pc:sldChg chg="addSp modSp new mod">
        <pc:chgData name="Zhikang Tian" userId="c88ad625636abf18" providerId="LiveId" clId="{30D99146-77B9-4C43-A9BF-B65EC2635B0A}" dt="2023-12-02T06:51:15.509" v="2511" actId="113"/>
        <pc:sldMkLst>
          <pc:docMk/>
          <pc:sldMk cId="3903169063" sldId="277"/>
        </pc:sldMkLst>
        <pc:spChg chg="mod">
          <ac:chgData name="Zhikang Tian" userId="c88ad625636abf18" providerId="LiveId" clId="{30D99146-77B9-4C43-A9BF-B65EC2635B0A}" dt="2023-12-02T06:36:41.710" v="2381" actId="20577"/>
          <ac:spMkLst>
            <pc:docMk/>
            <pc:sldMk cId="3903169063" sldId="277"/>
            <ac:spMk id="2" creationId="{C3B65E4B-544E-652B-1CA4-23D4457FCD8C}"/>
          </ac:spMkLst>
        </pc:spChg>
        <pc:spChg chg="mod">
          <ac:chgData name="Zhikang Tian" userId="c88ad625636abf18" providerId="LiveId" clId="{30D99146-77B9-4C43-A9BF-B65EC2635B0A}" dt="2023-12-02T06:51:13.128" v="2510" actId="113"/>
          <ac:spMkLst>
            <pc:docMk/>
            <pc:sldMk cId="3903169063" sldId="277"/>
            <ac:spMk id="3" creationId="{2F0D9382-AADE-6A00-3BE4-A94967A5799B}"/>
          </ac:spMkLst>
        </pc:spChg>
        <pc:spChg chg="add mod">
          <ac:chgData name="Zhikang Tian" userId="c88ad625636abf18" providerId="LiveId" clId="{30D99146-77B9-4C43-A9BF-B65EC2635B0A}" dt="2023-12-02T06:51:15.509" v="2511" actId="113"/>
          <ac:spMkLst>
            <pc:docMk/>
            <pc:sldMk cId="3903169063" sldId="277"/>
            <ac:spMk id="4" creationId="{565A573B-E70A-5918-C955-D46D177582A0}"/>
          </ac:spMkLst>
        </pc:spChg>
        <pc:picChg chg="add mod">
          <ac:chgData name="Zhikang Tian" userId="c88ad625636abf18" providerId="LiveId" clId="{30D99146-77B9-4C43-A9BF-B65EC2635B0A}" dt="2023-12-02T06:50:21.643" v="2504" actId="207"/>
          <ac:picMkLst>
            <pc:docMk/>
            <pc:sldMk cId="3903169063" sldId="277"/>
            <ac:picMk id="6" creationId="{1809E933-C630-D4F3-3C87-6BDAF5A75259}"/>
          </ac:picMkLst>
        </pc:picChg>
        <pc:picChg chg="add mod">
          <ac:chgData name="Zhikang Tian" userId="c88ad625636abf18" providerId="LiveId" clId="{30D99146-77B9-4C43-A9BF-B65EC2635B0A}" dt="2023-12-02T06:50:00.981" v="2500" actId="207"/>
          <ac:picMkLst>
            <pc:docMk/>
            <pc:sldMk cId="3903169063" sldId="277"/>
            <ac:picMk id="8" creationId="{EE5E57CF-0AE2-2BF6-25A0-966438D1E915}"/>
          </ac:picMkLst>
        </pc:picChg>
        <pc:picChg chg="add mod">
          <ac:chgData name="Zhikang Tian" userId="c88ad625636abf18" providerId="LiveId" clId="{30D99146-77B9-4C43-A9BF-B65EC2635B0A}" dt="2023-12-02T06:50:57.611" v="2509" actId="207"/>
          <ac:picMkLst>
            <pc:docMk/>
            <pc:sldMk cId="3903169063" sldId="277"/>
            <ac:picMk id="10" creationId="{4EF534A6-62C6-B45D-8241-D56C774EE428}"/>
          </ac:picMkLst>
        </pc:picChg>
        <pc:picChg chg="add mod">
          <ac:chgData name="Zhikang Tian" userId="c88ad625636abf18" providerId="LiveId" clId="{30D99146-77B9-4C43-A9BF-B65EC2635B0A}" dt="2023-12-02T06:50:12.476" v="2501" actId="207"/>
          <ac:picMkLst>
            <pc:docMk/>
            <pc:sldMk cId="3903169063" sldId="277"/>
            <ac:picMk id="12" creationId="{656AC31A-7BF3-86FA-5A31-59E81B36F5F0}"/>
          </ac:picMkLst>
        </pc:picChg>
        <pc:picChg chg="add mod">
          <ac:chgData name="Zhikang Tian" userId="c88ad625636abf18" providerId="LiveId" clId="{30D99146-77B9-4C43-A9BF-B65EC2635B0A}" dt="2023-12-02T06:50:46.362" v="2508" actId="207"/>
          <ac:picMkLst>
            <pc:docMk/>
            <pc:sldMk cId="3903169063" sldId="277"/>
            <ac:picMk id="14" creationId="{0636A599-4DFB-FFF1-02E7-B7F965CB7797}"/>
          </ac:picMkLst>
        </pc:picChg>
      </pc:sldChg>
      <pc:sldChg chg="addSp delSp modSp add del mod setBg delDesignElem">
        <pc:chgData name="Zhikang Tian" userId="c88ad625636abf18" providerId="LiveId" clId="{30D99146-77B9-4C43-A9BF-B65EC2635B0A}" dt="2023-12-02T08:20:27.600" v="3096" actId="2696"/>
        <pc:sldMkLst>
          <pc:docMk/>
          <pc:sldMk cId="3757970371" sldId="278"/>
        </pc:sldMkLst>
        <pc:spChg chg="mod">
          <ac:chgData name="Zhikang Tian" userId="c88ad625636abf18" providerId="LiveId" clId="{30D99146-77B9-4C43-A9BF-B65EC2635B0A}" dt="2023-12-02T07:27:54.826" v="2668" actId="20577"/>
          <ac:spMkLst>
            <pc:docMk/>
            <pc:sldMk cId="3757970371" sldId="278"/>
            <ac:spMk id="2" creationId="{8FC4D312-9963-BB1B-93A1-9475B799A4C3}"/>
          </ac:spMkLst>
        </pc:spChg>
        <pc:spChg chg="add del mod">
          <ac:chgData name="Zhikang Tian" userId="c88ad625636abf18" providerId="LiveId" clId="{30D99146-77B9-4C43-A9BF-B65EC2635B0A}" dt="2023-12-02T07:31:48.329" v="2885" actId="26606"/>
          <ac:spMkLst>
            <pc:docMk/>
            <pc:sldMk cId="3757970371" sldId="278"/>
            <ac:spMk id="3" creationId="{309F6477-C0A7-6076-2265-78EC7DC8D476}"/>
          </ac:spMkLst>
        </pc:spChg>
        <pc:spChg chg="del">
          <ac:chgData name="Zhikang Tian" userId="c88ad625636abf18" providerId="LiveId" clId="{30D99146-77B9-4C43-A9BF-B65EC2635B0A}" dt="2023-12-02T07:26:07.992" v="2646"/>
          <ac:spMkLst>
            <pc:docMk/>
            <pc:sldMk cId="3757970371" sldId="278"/>
            <ac:spMk id="8" creationId="{50E53EDA-3B94-4F6B-9E86-D3BB9EBB9616}"/>
          </ac:spMkLst>
        </pc:spChg>
        <pc:graphicFrameChg chg="add del">
          <ac:chgData name="Zhikang Tian" userId="c88ad625636abf18" providerId="LiveId" clId="{30D99146-77B9-4C43-A9BF-B65EC2635B0A}" dt="2023-12-02T07:31:39.960" v="2879" actId="26606"/>
          <ac:graphicFrameMkLst>
            <pc:docMk/>
            <pc:sldMk cId="3757970371" sldId="278"/>
            <ac:graphicFrameMk id="5" creationId="{A88E5D92-D324-BF83-5FDA-602DAFA06C9A}"/>
          </ac:graphicFrameMkLst>
        </pc:graphicFrameChg>
        <pc:graphicFrameChg chg="add del">
          <ac:chgData name="Zhikang Tian" userId="c88ad625636abf18" providerId="LiveId" clId="{30D99146-77B9-4C43-A9BF-B65EC2635B0A}" dt="2023-12-02T07:31:40.665" v="2881" actId="26606"/>
          <ac:graphicFrameMkLst>
            <pc:docMk/>
            <pc:sldMk cId="3757970371" sldId="278"/>
            <ac:graphicFrameMk id="9" creationId="{9DE1FAC2-86C4-4E0C-2194-98C5D595C5B1}"/>
          </ac:graphicFrameMkLst>
        </pc:graphicFrameChg>
        <pc:graphicFrameChg chg="add del">
          <ac:chgData name="Zhikang Tian" userId="c88ad625636abf18" providerId="LiveId" clId="{30D99146-77B9-4C43-A9BF-B65EC2635B0A}" dt="2023-12-02T07:31:41.810" v="2883" actId="26606"/>
          <ac:graphicFrameMkLst>
            <pc:docMk/>
            <pc:sldMk cId="3757970371" sldId="278"/>
            <ac:graphicFrameMk id="11" creationId="{A88E5D92-D324-BF83-5FDA-602DAFA06C9A}"/>
          </ac:graphicFrameMkLst>
        </pc:graphicFrameChg>
        <pc:graphicFrameChg chg="add del">
          <ac:chgData name="Zhikang Tian" userId="c88ad625636abf18" providerId="LiveId" clId="{30D99146-77B9-4C43-A9BF-B65EC2635B0A}" dt="2023-12-02T07:31:48.329" v="2885" actId="26606"/>
          <ac:graphicFrameMkLst>
            <pc:docMk/>
            <pc:sldMk cId="3757970371" sldId="278"/>
            <ac:graphicFrameMk id="13" creationId="{9DE1FAC2-86C4-4E0C-2194-98C5D595C5B1}"/>
          </ac:graphicFrameMkLst>
        </pc:graphicFrameChg>
        <pc:picChg chg="add mod">
          <ac:chgData name="Zhikang Tian" userId="c88ad625636abf18" providerId="LiveId" clId="{30D99146-77B9-4C43-A9BF-B65EC2635B0A}" dt="2023-12-02T07:32:33.565" v="2890" actId="1076"/>
          <ac:picMkLst>
            <pc:docMk/>
            <pc:sldMk cId="3757970371" sldId="278"/>
            <ac:picMk id="6" creationId="{FCF751B5-8D38-2731-3186-7C4FBD34EE72}"/>
          </ac:picMkLst>
        </pc:picChg>
        <pc:picChg chg="add del">
          <ac:chgData name="Zhikang Tian" userId="c88ad625636abf18" providerId="LiveId" clId="{30D99146-77B9-4C43-A9BF-B65EC2635B0A}" dt="2023-12-02T07:31:13.063" v="2877" actId="478"/>
          <ac:picMkLst>
            <pc:docMk/>
            <pc:sldMk cId="3757970371" sldId="278"/>
            <ac:picMk id="7" creationId="{5028BE0E-A276-E005-D859-47F622BA27BB}"/>
          </ac:picMkLst>
        </pc:picChg>
        <pc:cxnChg chg="del">
          <ac:chgData name="Zhikang Tian" userId="c88ad625636abf18" providerId="LiveId" clId="{30D99146-77B9-4C43-A9BF-B65EC2635B0A}" dt="2023-12-02T07:26:07.992" v="2646"/>
          <ac:cxnSpMkLst>
            <pc:docMk/>
            <pc:sldMk cId="3757970371" sldId="278"/>
            <ac:cxnSpMk id="10" creationId="{30EFD79F-7790-479B-B7DB-BD0D8C101DDD}"/>
          </ac:cxnSpMkLst>
        </pc:cxnChg>
      </pc:sldChg>
      <pc:sldChg chg="addSp delSp modSp new mod setBg chgLayout">
        <pc:chgData name="Zhikang Tian" userId="c88ad625636abf18" providerId="LiveId" clId="{30D99146-77B9-4C43-A9BF-B65EC2635B0A}" dt="2023-12-02T08:20:22.491" v="3095" actId="1076"/>
        <pc:sldMkLst>
          <pc:docMk/>
          <pc:sldMk cId="1638690284" sldId="279"/>
        </pc:sldMkLst>
        <pc:spChg chg="del mod ord">
          <ac:chgData name="Zhikang Tian" userId="c88ad625636abf18" providerId="LiveId" clId="{30D99146-77B9-4C43-A9BF-B65EC2635B0A}" dt="2023-12-02T08:15:51.164" v="3025" actId="700"/>
          <ac:spMkLst>
            <pc:docMk/>
            <pc:sldMk cId="1638690284" sldId="279"/>
            <ac:spMk id="2" creationId="{5AE3E287-E833-714A-AFAA-ADD21B918D5F}"/>
          </ac:spMkLst>
        </pc:spChg>
        <pc:spChg chg="del mod ord">
          <ac:chgData name="Zhikang Tian" userId="c88ad625636abf18" providerId="LiveId" clId="{30D99146-77B9-4C43-A9BF-B65EC2635B0A}" dt="2023-12-02T08:15:51.164" v="3025" actId="700"/>
          <ac:spMkLst>
            <pc:docMk/>
            <pc:sldMk cId="1638690284" sldId="279"/>
            <ac:spMk id="3" creationId="{EE703461-284D-E6EE-5253-FC5E496D48ED}"/>
          </ac:spMkLst>
        </pc:spChg>
        <pc:spChg chg="add del mod">
          <ac:chgData name="Zhikang Tian" userId="c88ad625636abf18" providerId="LiveId" clId="{30D99146-77B9-4C43-A9BF-B65EC2635B0A}" dt="2023-12-02T08:17:42.671" v="3067" actId="478"/>
          <ac:spMkLst>
            <pc:docMk/>
            <pc:sldMk cId="1638690284" sldId="279"/>
            <ac:spMk id="3" creationId="{F3ED0B7E-2B24-28D4-3BE4-9965E2EB930E}"/>
          </ac:spMkLst>
        </pc:spChg>
        <pc:spChg chg="add del mod ord">
          <ac:chgData name="Zhikang Tian" userId="c88ad625636abf18" providerId="LiveId" clId="{30D99146-77B9-4C43-A9BF-B65EC2635B0A}" dt="2023-12-02T08:17:40.305" v="3066" actId="478"/>
          <ac:spMkLst>
            <pc:docMk/>
            <pc:sldMk cId="1638690284" sldId="279"/>
            <ac:spMk id="4" creationId="{7B90C762-6C4F-F4D9-1DE5-241E6B375072}"/>
          </ac:spMkLst>
        </pc:spChg>
        <pc:spChg chg="add del mod ord">
          <ac:chgData name="Zhikang Tian" userId="c88ad625636abf18" providerId="LiveId" clId="{30D99146-77B9-4C43-A9BF-B65EC2635B0A}" dt="2023-12-02T08:17:38.228" v="3065" actId="478"/>
          <ac:spMkLst>
            <pc:docMk/>
            <pc:sldMk cId="1638690284" sldId="279"/>
            <ac:spMk id="5" creationId="{B77F0B11-B476-B6FB-B14B-B8277E20C109}"/>
          </ac:spMkLst>
        </pc:spChg>
        <pc:spChg chg="add mod">
          <ac:chgData name="Zhikang Tian" userId="c88ad625636abf18" providerId="LiveId" clId="{30D99146-77B9-4C43-A9BF-B65EC2635B0A}" dt="2023-12-02T08:20:11.542" v="3093" actId="1076"/>
          <ac:spMkLst>
            <pc:docMk/>
            <pc:sldMk cId="1638690284" sldId="279"/>
            <ac:spMk id="7" creationId="{4B0F0516-B986-D5A0-C4B1-C0244F45DCCF}"/>
          </ac:spMkLst>
        </pc:spChg>
        <pc:spChg chg="add mod">
          <ac:chgData name="Zhikang Tian" userId="c88ad625636abf18" providerId="LiveId" clId="{30D99146-77B9-4C43-A9BF-B65EC2635B0A}" dt="2023-12-02T08:20:22.491" v="3095" actId="1076"/>
          <ac:spMkLst>
            <pc:docMk/>
            <pc:sldMk cId="1638690284" sldId="279"/>
            <ac:spMk id="8" creationId="{380F2D01-E925-B551-0A8C-5EE0F2D16C57}"/>
          </ac:spMkLst>
        </pc:spChg>
        <pc:spChg chg="add del mod">
          <ac:chgData name="Zhikang Tian" userId="c88ad625636abf18" providerId="LiveId" clId="{30D99146-77B9-4C43-A9BF-B65EC2635B0A}" dt="2023-12-02T08:17:01.459" v="3061" actId="478"/>
          <ac:spMkLst>
            <pc:docMk/>
            <pc:sldMk cId="1638690284" sldId="279"/>
            <ac:spMk id="8" creationId="{973A3372-D7C7-3416-E978-78AD5A11B36F}"/>
          </ac:spMkLst>
        </pc:spChg>
        <pc:spChg chg="add del mod">
          <ac:chgData name="Zhikang Tian" userId="c88ad625636abf18" providerId="LiveId" clId="{30D99146-77B9-4C43-A9BF-B65EC2635B0A}" dt="2023-12-02T08:18:58.152" v="3080"/>
          <ac:spMkLst>
            <pc:docMk/>
            <pc:sldMk cId="1638690284" sldId="279"/>
            <ac:spMk id="9" creationId="{62B4A0C6-A7D0-8D89-18FB-7E1A4386BB99}"/>
          </ac:spMkLst>
        </pc:spChg>
        <pc:spChg chg="add del mod">
          <ac:chgData name="Zhikang Tian" userId="c88ad625636abf18" providerId="LiveId" clId="{30D99146-77B9-4C43-A9BF-B65EC2635B0A}" dt="2023-12-02T08:16:59.150" v="3058"/>
          <ac:spMkLst>
            <pc:docMk/>
            <pc:sldMk cId="1638690284" sldId="279"/>
            <ac:spMk id="10" creationId="{DDF71D58-51E2-5D56-1020-A4838F0309D3}"/>
          </ac:spMkLst>
        </pc:spChg>
        <pc:spChg chg="add del">
          <ac:chgData name="Zhikang Tian" userId="c88ad625636abf18" providerId="LiveId" clId="{30D99146-77B9-4C43-A9BF-B65EC2635B0A}" dt="2023-12-02T08:17:05.393" v="3063" actId="26606"/>
          <ac:spMkLst>
            <pc:docMk/>
            <pc:sldMk cId="1638690284" sldId="279"/>
            <ac:spMk id="11" creationId="{0DC895F7-4E59-40FB-87DD-ACE47F94C143}"/>
          </ac:spMkLst>
        </pc:spChg>
        <pc:spChg chg="add del mod">
          <ac:chgData name="Zhikang Tian" userId="c88ad625636abf18" providerId="LiveId" clId="{30D99146-77B9-4C43-A9BF-B65EC2635B0A}" dt="2023-12-02T08:16:58.070" v="3055"/>
          <ac:spMkLst>
            <pc:docMk/>
            <pc:sldMk cId="1638690284" sldId="279"/>
            <ac:spMk id="12" creationId="{78E22659-7291-219C-3E07-37E38897E045}"/>
          </ac:spMkLst>
        </pc:spChg>
        <pc:picChg chg="add mod">
          <ac:chgData name="Zhikang Tian" userId="c88ad625636abf18" providerId="LiveId" clId="{30D99146-77B9-4C43-A9BF-B65EC2635B0A}" dt="2023-12-02T08:20:13.760" v="3094" actId="1076"/>
          <ac:picMkLst>
            <pc:docMk/>
            <pc:sldMk cId="1638690284" sldId="279"/>
            <ac:picMk id="6" creationId="{B8447D01-775D-6F04-2154-A109709DCA46}"/>
          </ac:picMkLst>
        </pc:picChg>
        <pc:picChg chg="add del">
          <ac:chgData name="Zhikang Tian" userId="c88ad625636abf18" providerId="LiveId" clId="{30D99146-77B9-4C43-A9BF-B65EC2635B0A}" dt="2023-12-02T08:17:05.393" v="3063" actId="26606"/>
          <ac:picMkLst>
            <pc:docMk/>
            <pc:sldMk cId="1638690284" sldId="279"/>
            <ac:picMk id="7" creationId="{CE2A7DBF-C2D7-3848-823B-C20436BE07C1}"/>
          </ac:picMkLst>
        </pc:picChg>
        <pc:picChg chg="add del mod">
          <ac:chgData name="Zhikang Tian" userId="c88ad625636abf18" providerId="LiveId" clId="{30D99146-77B9-4C43-A9BF-B65EC2635B0A}" dt="2023-12-02T08:16:59.746" v="3059"/>
          <ac:picMkLst>
            <pc:docMk/>
            <pc:sldMk cId="1638690284" sldId="279"/>
            <ac:picMk id="9" creationId="{E41C2C4D-17D5-178B-4DA2-8355716A7A80}"/>
          </ac:picMkLst>
        </pc:picChg>
        <pc:picChg chg="add del">
          <ac:chgData name="Zhikang Tian" userId="c88ad625636abf18" providerId="LiveId" clId="{30D99146-77B9-4C43-A9BF-B65EC2635B0A}" dt="2023-12-02T08:19:02.919" v="3082" actId="478"/>
          <ac:picMkLst>
            <pc:docMk/>
            <pc:sldMk cId="1638690284" sldId="279"/>
            <ac:picMk id="10" creationId="{15808756-C3FB-736A-A37D-9EBAC141535C}"/>
          </ac:picMkLst>
        </pc:picChg>
        <pc:picChg chg="add del">
          <ac:chgData name="Zhikang Tian" userId="c88ad625636abf18" providerId="LiveId" clId="{30D99146-77B9-4C43-A9BF-B65EC2635B0A}" dt="2023-12-02T08:17:05.393" v="3063" actId="26606"/>
          <ac:picMkLst>
            <pc:docMk/>
            <pc:sldMk cId="1638690284" sldId="279"/>
            <ac:picMk id="13" creationId="{1A4C720E-710D-44F8-A8D7-2BAA61E1814B}"/>
          </ac:picMkLst>
        </pc:picChg>
      </pc:sldChg>
      <pc:sldChg chg="modSp new del mod">
        <pc:chgData name="Zhikang Tian" userId="c88ad625636abf18" providerId="LiveId" clId="{30D99146-77B9-4C43-A9BF-B65EC2635B0A}" dt="2023-12-02T07:27:37.281" v="2653" actId="2696"/>
        <pc:sldMkLst>
          <pc:docMk/>
          <pc:sldMk cId="3591725657" sldId="279"/>
        </pc:sldMkLst>
        <pc:spChg chg="mod">
          <ac:chgData name="Zhikang Tian" userId="c88ad625636abf18" providerId="LiveId" clId="{30D99146-77B9-4C43-A9BF-B65EC2635B0A}" dt="2023-12-02T07:26:52.431" v="2651"/>
          <ac:spMkLst>
            <pc:docMk/>
            <pc:sldMk cId="3591725657" sldId="279"/>
            <ac:spMk id="2" creationId="{AA5C14B8-E3C0-0CBA-ABA3-9219FE26E2E6}"/>
          </ac:spMkLst>
        </pc:spChg>
        <pc:spChg chg="mod">
          <ac:chgData name="Zhikang Tian" userId="c88ad625636abf18" providerId="LiveId" clId="{30D99146-77B9-4C43-A9BF-B65EC2635B0A}" dt="2023-12-02T07:26:57.203" v="2652"/>
          <ac:spMkLst>
            <pc:docMk/>
            <pc:sldMk cId="3591725657" sldId="279"/>
            <ac:spMk id="3" creationId="{D961CEEA-6614-11B8-A97F-BD656882B52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0BE165-99DC-4386-B7D4-1F3B3D4F2EA9}"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6381EF16-C067-4918-BB3C-C9037DBD1A09}">
      <dgm:prSet/>
      <dgm:spPr/>
      <dgm:t>
        <a:bodyPr/>
        <a:lstStyle/>
        <a:p>
          <a:r>
            <a:rPr kumimoji="1" lang="en-CA" b="1"/>
            <a:t>Description: </a:t>
          </a:r>
          <a:r>
            <a:rPr kumimoji="1" lang="en-CA"/>
            <a:t>This endpoint retrieves the current weather data for a specific location.</a:t>
          </a:r>
          <a:endParaRPr lang="en-US"/>
        </a:p>
      </dgm:t>
    </dgm:pt>
    <dgm:pt modelId="{4F373906-518F-4D2D-B604-43B9B6F40556}" type="parTrans" cxnId="{E3D41359-F5A3-4400-8E53-507AA6D74A2D}">
      <dgm:prSet/>
      <dgm:spPr/>
      <dgm:t>
        <a:bodyPr/>
        <a:lstStyle/>
        <a:p>
          <a:endParaRPr lang="en-US"/>
        </a:p>
      </dgm:t>
    </dgm:pt>
    <dgm:pt modelId="{B60793C6-17BA-4AD3-B700-21887572A6B3}" type="sibTrans" cxnId="{E3D41359-F5A3-4400-8E53-507AA6D74A2D}">
      <dgm:prSet/>
      <dgm:spPr/>
      <dgm:t>
        <a:bodyPr/>
        <a:lstStyle/>
        <a:p>
          <a:endParaRPr lang="en-US"/>
        </a:p>
      </dgm:t>
    </dgm:pt>
    <dgm:pt modelId="{299DD8FA-F520-46FE-B90C-3395148353C1}">
      <dgm:prSet/>
      <dgm:spPr/>
      <dgm:t>
        <a:bodyPr/>
        <a:lstStyle/>
        <a:p>
          <a:r>
            <a:rPr lang="en-CA" b="1" i="0"/>
            <a:t>URL Structure</a:t>
          </a:r>
          <a:r>
            <a:rPr lang="en-CA" b="0" i="0"/>
            <a:t>: https://api.weatherapi.com/v1/current.json?key=[API_KEY]&amp;q=[LOCATION]</a:t>
          </a:r>
          <a:endParaRPr lang="en-US"/>
        </a:p>
      </dgm:t>
    </dgm:pt>
    <dgm:pt modelId="{21E9BAA1-581B-450B-9F5F-A41C2C10B1D8}" type="parTrans" cxnId="{914A9249-FECB-47FA-A6DF-3E29CC29C070}">
      <dgm:prSet/>
      <dgm:spPr/>
      <dgm:t>
        <a:bodyPr/>
        <a:lstStyle/>
        <a:p>
          <a:endParaRPr lang="en-US"/>
        </a:p>
      </dgm:t>
    </dgm:pt>
    <dgm:pt modelId="{A608BF50-BC89-4BD2-9F08-72A4A8ACE90B}" type="sibTrans" cxnId="{914A9249-FECB-47FA-A6DF-3E29CC29C070}">
      <dgm:prSet/>
      <dgm:spPr/>
      <dgm:t>
        <a:bodyPr/>
        <a:lstStyle/>
        <a:p>
          <a:endParaRPr lang="en-US"/>
        </a:p>
      </dgm:t>
    </dgm:pt>
    <dgm:pt modelId="{F2679698-EC32-499C-BFAF-E9558BC3AA23}">
      <dgm:prSet/>
      <dgm:spPr/>
      <dgm:t>
        <a:bodyPr/>
        <a:lstStyle/>
        <a:p>
          <a:r>
            <a:rPr lang="en-CA" b="1" i="0"/>
            <a:t>Class Involved in our Project</a:t>
          </a:r>
          <a:r>
            <a:rPr lang="en-CA" b="0" i="0"/>
            <a:t>: APIDataAccessObject</a:t>
          </a:r>
          <a:endParaRPr lang="en-US"/>
        </a:p>
      </dgm:t>
    </dgm:pt>
    <dgm:pt modelId="{3A68C2E6-2B2B-41F5-9447-9A03E5E7620F}" type="parTrans" cxnId="{9AF763A6-E64F-4247-9478-041F21561CA5}">
      <dgm:prSet/>
      <dgm:spPr/>
      <dgm:t>
        <a:bodyPr/>
        <a:lstStyle/>
        <a:p>
          <a:endParaRPr lang="en-US"/>
        </a:p>
      </dgm:t>
    </dgm:pt>
    <dgm:pt modelId="{0D4CDBD8-D290-4604-868F-4D99F5388992}" type="sibTrans" cxnId="{9AF763A6-E64F-4247-9478-041F21561CA5}">
      <dgm:prSet/>
      <dgm:spPr/>
      <dgm:t>
        <a:bodyPr/>
        <a:lstStyle/>
        <a:p>
          <a:endParaRPr lang="en-US"/>
        </a:p>
      </dgm:t>
    </dgm:pt>
    <dgm:pt modelId="{3CF9C14B-B2D8-46E5-BABD-5476AABD6776}">
      <dgm:prSet/>
      <dgm:spPr/>
      <dgm:t>
        <a:bodyPr/>
        <a:lstStyle/>
        <a:p>
          <a:r>
            <a:rPr lang="en-CA" b="1" i="0"/>
            <a:t>Method</a:t>
          </a:r>
          <a:r>
            <a:rPr lang="en-CA" b="0" i="0"/>
            <a:t>: getWeather(String location)</a:t>
          </a:r>
          <a:endParaRPr lang="en-US"/>
        </a:p>
      </dgm:t>
    </dgm:pt>
    <dgm:pt modelId="{08914914-4AF6-4E12-96DA-D0319B5CA85D}" type="parTrans" cxnId="{B9EC9B93-3E06-4316-AD05-4438A7A0D6A6}">
      <dgm:prSet/>
      <dgm:spPr/>
      <dgm:t>
        <a:bodyPr/>
        <a:lstStyle/>
        <a:p>
          <a:endParaRPr lang="en-US"/>
        </a:p>
      </dgm:t>
    </dgm:pt>
    <dgm:pt modelId="{2BF00DBD-B81F-485A-927F-4B889715C050}" type="sibTrans" cxnId="{B9EC9B93-3E06-4316-AD05-4438A7A0D6A6}">
      <dgm:prSet/>
      <dgm:spPr/>
      <dgm:t>
        <a:bodyPr/>
        <a:lstStyle/>
        <a:p>
          <a:endParaRPr lang="en-US"/>
        </a:p>
      </dgm:t>
    </dgm:pt>
    <dgm:pt modelId="{D19A861C-7BEB-4029-8B53-A65DB71D3DE1}">
      <dgm:prSet/>
      <dgm:spPr/>
      <dgm:t>
        <a:bodyPr/>
        <a:lstStyle/>
        <a:p>
          <a:r>
            <a:rPr lang="en-CA" b="1" i="0"/>
            <a:t>Functionality</a:t>
          </a:r>
          <a:r>
            <a:rPr lang="en-CA" b="0" i="0"/>
            <a:t>: When user requests the weather for a specific location, this endpoint is called. The response includes data such as temperature, conditions, and time.</a:t>
          </a:r>
          <a:endParaRPr lang="en-US"/>
        </a:p>
      </dgm:t>
    </dgm:pt>
    <dgm:pt modelId="{220796CF-E10C-4E9E-AE1A-D93EFF634913}" type="parTrans" cxnId="{4D9C841E-9B51-46A7-9FAF-1D6569696755}">
      <dgm:prSet/>
      <dgm:spPr/>
      <dgm:t>
        <a:bodyPr/>
        <a:lstStyle/>
        <a:p>
          <a:endParaRPr lang="en-US"/>
        </a:p>
      </dgm:t>
    </dgm:pt>
    <dgm:pt modelId="{9FE086ED-225F-40A6-9DD5-E70E20503D61}" type="sibTrans" cxnId="{4D9C841E-9B51-46A7-9FAF-1D6569696755}">
      <dgm:prSet/>
      <dgm:spPr/>
      <dgm:t>
        <a:bodyPr/>
        <a:lstStyle/>
        <a:p>
          <a:endParaRPr lang="en-US"/>
        </a:p>
      </dgm:t>
    </dgm:pt>
    <dgm:pt modelId="{CEC5DCD0-EFCE-C543-9DA6-A5DFF2D42AF1}" type="pres">
      <dgm:prSet presAssocID="{DD0BE165-99DC-4386-B7D4-1F3B3D4F2EA9}" presName="linear" presStyleCnt="0">
        <dgm:presLayoutVars>
          <dgm:animLvl val="lvl"/>
          <dgm:resizeHandles val="exact"/>
        </dgm:presLayoutVars>
      </dgm:prSet>
      <dgm:spPr/>
    </dgm:pt>
    <dgm:pt modelId="{98EF0F58-D34A-FA4A-ACEF-FE066271B0E5}" type="pres">
      <dgm:prSet presAssocID="{6381EF16-C067-4918-BB3C-C9037DBD1A09}" presName="parentText" presStyleLbl="node1" presStyleIdx="0" presStyleCnt="5">
        <dgm:presLayoutVars>
          <dgm:chMax val="0"/>
          <dgm:bulletEnabled val="1"/>
        </dgm:presLayoutVars>
      </dgm:prSet>
      <dgm:spPr/>
    </dgm:pt>
    <dgm:pt modelId="{F1F40DB9-3F92-184D-9880-3394CBCFAA15}" type="pres">
      <dgm:prSet presAssocID="{B60793C6-17BA-4AD3-B700-21887572A6B3}" presName="spacer" presStyleCnt="0"/>
      <dgm:spPr/>
    </dgm:pt>
    <dgm:pt modelId="{10E99BA4-28F2-694E-B661-7A7D757EE960}" type="pres">
      <dgm:prSet presAssocID="{299DD8FA-F520-46FE-B90C-3395148353C1}" presName="parentText" presStyleLbl="node1" presStyleIdx="1" presStyleCnt="5">
        <dgm:presLayoutVars>
          <dgm:chMax val="0"/>
          <dgm:bulletEnabled val="1"/>
        </dgm:presLayoutVars>
      </dgm:prSet>
      <dgm:spPr/>
    </dgm:pt>
    <dgm:pt modelId="{D76E7220-5E86-B54E-8F5C-30BC1DF6D0B4}" type="pres">
      <dgm:prSet presAssocID="{A608BF50-BC89-4BD2-9F08-72A4A8ACE90B}" presName="spacer" presStyleCnt="0"/>
      <dgm:spPr/>
    </dgm:pt>
    <dgm:pt modelId="{BD9A9E27-8F4A-AB43-B05E-0BE41907853E}" type="pres">
      <dgm:prSet presAssocID="{F2679698-EC32-499C-BFAF-E9558BC3AA23}" presName="parentText" presStyleLbl="node1" presStyleIdx="2" presStyleCnt="5">
        <dgm:presLayoutVars>
          <dgm:chMax val="0"/>
          <dgm:bulletEnabled val="1"/>
        </dgm:presLayoutVars>
      </dgm:prSet>
      <dgm:spPr/>
    </dgm:pt>
    <dgm:pt modelId="{EBED88C0-C9BA-7743-AE52-BDE2AF346BF2}" type="pres">
      <dgm:prSet presAssocID="{0D4CDBD8-D290-4604-868F-4D99F5388992}" presName="spacer" presStyleCnt="0"/>
      <dgm:spPr/>
    </dgm:pt>
    <dgm:pt modelId="{5C2CE408-21CB-A041-B4E1-87615556ECBD}" type="pres">
      <dgm:prSet presAssocID="{3CF9C14B-B2D8-46E5-BABD-5476AABD6776}" presName="parentText" presStyleLbl="node1" presStyleIdx="3" presStyleCnt="5">
        <dgm:presLayoutVars>
          <dgm:chMax val="0"/>
          <dgm:bulletEnabled val="1"/>
        </dgm:presLayoutVars>
      </dgm:prSet>
      <dgm:spPr/>
    </dgm:pt>
    <dgm:pt modelId="{B05562EF-1DB4-7D48-8425-DD33DDA4DC77}" type="pres">
      <dgm:prSet presAssocID="{2BF00DBD-B81F-485A-927F-4B889715C050}" presName="spacer" presStyleCnt="0"/>
      <dgm:spPr/>
    </dgm:pt>
    <dgm:pt modelId="{78F51EA5-E3F7-0B4F-B8B0-9CD0980DBC10}" type="pres">
      <dgm:prSet presAssocID="{D19A861C-7BEB-4029-8B53-A65DB71D3DE1}" presName="parentText" presStyleLbl="node1" presStyleIdx="4" presStyleCnt="5">
        <dgm:presLayoutVars>
          <dgm:chMax val="0"/>
          <dgm:bulletEnabled val="1"/>
        </dgm:presLayoutVars>
      </dgm:prSet>
      <dgm:spPr/>
    </dgm:pt>
  </dgm:ptLst>
  <dgm:cxnLst>
    <dgm:cxn modelId="{2795390C-2912-024B-B2F0-FA19813763A0}" type="presOf" srcId="{3CF9C14B-B2D8-46E5-BABD-5476AABD6776}" destId="{5C2CE408-21CB-A041-B4E1-87615556ECBD}" srcOrd="0" destOrd="0" presId="urn:microsoft.com/office/officeart/2005/8/layout/vList2"/>
    <dgm:cxn modelId="{4D9C841E-9B51-46A7-9FAF-1D6569696755}" srcId="{DD0BE165-99DC-4386-B7D4-1F3B3D4F2EA9}" destId="{D19A861C-7BEB-4029-8B53-A65DB71D3DE1}" srcOrd="4" destOrd="0" parTransId="{220796CF-E10C-4E9E-AE1A-D93EFF634913}" sibTransId="{9FE086ED-225F-40A6-9DD5-E70E20503D61}"/>
    <dgm:cxn modelId="{B279A639-F392-AF49-9725-75F7639C5344}" type="presOf" srcId="{299DD8FA-F520-46FE-B90C-3395148353C1}" destId="{10E99BA4-28F2-694E-B661-7A7D757EE960}" srcOrd="0" destOrd="0" presId="urn:microsoft.com/office/officeart/2005/8/layout/vList2"/>
    <dgm:cxn modelId="{914A9249-FECB-47FA-A6DF-3E29CC29C070}" srcId="{DD0BE165-99DC-4386-B7D4-1F3B3D4F2EA9}" destId="{299DD8FA-F520-46FE-B90C-3395148353C1}" srcOrd="1" destOrd="0" parTransId="{21E9BAA1-581B-450B-9F5F-A41C2C10B1D8}" sibTransId="{A608BF50-BC89-4BD2-9F08-72A4A8ACE90B}"/>
    <dgm:cxn modelId="{D341A74C-C1B9-AA4A-8B0E-D31D270725DC}" type="presOf" srcId="{6381EF16-C067-4918-BB3C-C9037DBD1A09}" destId="{98EF0F58-D34A-FA4A-ACEF-FE066271B0E5}" srcOrd="0" destOrd="0" presId="urn:microsoft.com/office/officeart/2005/8/layout/vList2"/>
    <dgm:cxn modelId="{E3D41359-F5A3-4400-8E53-507AA6D74A2D}" srcId="{DD0BE165-99DC-4386-B7D4-1F3B3D4F2EA9}" destId="{6381EF16-C067-4918-BB3C-C9037DBD1A09}" srcOrd="0" destOrd="0" parTransId="{4F373906-518F-4D2D-B604-43B9B6F40556}" sibTransId="{B60793C6-17BA-4AD3-B700-21887572A6B3}"/>
    <dgm:cxn modelId="{23CD5081-F1D6-7A48-A333-30AE5E2A4B19}" type="presOf" srcId="{D19A861C-7BEB-4029-8B53-A65DB71D3DE1}" destId="{78F51EA5-E3F7-0B4F-B8B0-9CD0980DBC10}" srcOrd="0" destOrd="0" presId="urn:microsoft.com/office/officeart/2005/8/layout/vList2"/>
    <dgm:cxn modelId="{C0FF3C87-2D56-7B41-8FEE-5E7367907281}" type="presOf" srcId="{DD0BE165-99DC-4386-B7D4-1F3B3D4F2EA9}" destId="{CEC5DCD0-EFCE-C543-9DA6-A5DFF2D42AF1}" srcOrd="0" destOrd="0" presId="urn:microsoft.com/office/officeart/2005/8/layout/vList2"/>
    <dgm:cxn modelId="{B9EC9B93-3E06-4316-AD05-4438A7A0D6A6}" srcId="{DD0BE165-99DC-4386-B7D4-1F3B3D4F2EA9}" destId="{3CF9C14B-B2D8-46E5-BABD-5476AABD6776}" srcOrd="3" destOrd="0" parTransId="{08914914-4AF6-4E12-96DA-D0319B5CA85D}" sibTransId="{2BF00DBD-B81F-485A-927F-4B889715C050}"/>
    <dgm:cxn modelId="{9AF763A6-E64F-4247-9478-041F21561CA5}" srcId="{DD0BE165-99DC-4386-B7D4-1F3B3D4F2EA9}" destId="{F2679698-EC32-499C-BFAF-E9558BC3AA23}" srcOrd="2" destOrd="0" parTransId="{3A68C2E6-2B2B-41F5-9447-9A03E5E7620F}" sibTransId="{0D4CDBD8-D290-4604-868F-4D99F5388992}"/>
    <dgm:cxn modelId="{3401AEDB-ABA2-E24E-BC81-8C3E008C1D79}" type="presOf" srcId="{F2679698-EC32-499C-BFAF-E9558BC3AA23}" destId="{BD9A9E27-8F4A-AB43-B05E-0BE41907853E}" srcOrd="0" destOrd="0" presId="urn:microsoft.com/office/officeart/2005/8/layout/vList2"/>
    <dgm:cxn modelId="{E5781FB0-B659-1140-9474-F7E6F1A65B5A}" type="presParOf" srcId="{CEC5DCD0-EFCE-C543-9DA6-A5DFF2D42AF1}" destId="{98EF0F58-D34A-FA4A-ACEF-FE066271B0E5}" srcOrd="0" destOrd="0" presId="urn:microsoft.com/office/officeart/2005/8/layout/vList2"/>
    <dgm:cxn modelId="{F56E3EDB-91B5-F74E-BBBA-B9F7E4BCEBB2}" type="presParOf" srcId="{CEC5DCD0-EFCE-C543-9DA6-A5DFF2D42AF1}" destId="{F1F40DB9-3F92-184D-9880-3394CBCFAA15}" srcOrd="1" destOrd="0" presId="urn:microsoft.com/office/officeart/2005/8/layout/vList2"/>
    <dgm:cxn modelId="{C8AD679C-D33B-654C-80E8-E0EB0D406AC3}" type="presParOf" srcId="{CEC5DCD0-EFCE-C543-9DA6-A5DFF2D42AF1}" destId="{10E99BA4-28F2-694E-B661-7A7D757EE960}" srcOrd="2" destOrd="0" presId="urn:microsoft.com/office/officeart/2005/8/layout/vList2"/>
    <dgm:cxn modelId="{2B9DA754-3F6F-9548-9A08-F92480EEB8E4}" type="presParOf" srcId="{CEC5DCD0-EFCE-C543-9DA6-A5DFF2D42AF1}" destId="{D76E7220-5E86-B54E-8F5C-30BC1DF6D0B4}" srcOrd="3" destOrd="0" presId="urn:microsoft.com/office/officeart/2005/8/layout/vList2"/>
    <dgm:cxn modelId="{C55ED975-C82D-5E44-B22B-912642C92576}" type="presParOf" srcId="{CEC5DCD0-EFCE-C543-9DA6-A5DFF2D42AF1}" destId="{BD9A9E27-8F4A-AB43-B05E-0BE41907853E}" srcOrd="4" destOrd="0" presId="urn:microsoft.com/office/officeart/2005/8/layout/vList2"/>
    <dgm:cxn modelId="{DEC4820D-DBE1-CB44-B5C9-43D9B7483735}" type="presParOf" srcId="{CEC5DCD0-EFCE-C543-9DA6-A5DFF2D42AF1}" destId="{EBED88C0-C9BA-7743-AE52-BDE2AF346BF2}" srcOrd="5" destOrd="0" presId="urn:microsoft.com/office/officeart/2005/8/layout/vList2"/>
    <dgm:cxn modelId="{F79F9A48-25FE-8D4D-9418-256C58DAAA3C}" type="presParOf" srcId="{CEC5DCD0-EFCE-C543-9DA6-A5DFF2D42AF1}" destId="{5C2CE408-21CB-A041-B4E1-87615556ECBD}" srcOrd="6" destOrd="0" presId="urn:microsoft.com/office/officeart/2005/8/layout/vList2"/>
    <dgm:cxn modelId="{3CEEC806-AE9F-7E49-919D-1FC0724DA922}" type="presParOf" srcId="{CEC5DCD0-EFCE-C543-9DA6-A5DFF2D42AF1}" destId="{B05562EF-1DB4-7D48-8425-DD33DDA4DC77}" srcOrd="7" destOrd="0" presId="urn:microsoft.com/office/officeart/2005/8/layout/vList2"/>
    <dgm:cxn modelId="{D9630EB3-3219-3B47-81CA-63C41A844C13}" type="presParOf" srcId="{CEC5DCD0-EFCE-C543-9DA6-A5DFF2D42AF1}" destId="{78F51EA5-E3F7-0B4F-B8B0-9CD0980DBC10}"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EF0F58-D34A-FA4A-ACEF-FE066271B0E5}">
      <dsp:nvSpPr>
        <dsp:cNvPr id="0" name=""/>
        <dsp:cNvSpPr/>
      </dsp:nvSpPr>
      <dsp:spPr>
        <a:xfrm>
          <a:off x="0" y="80305"/>
          <a:ext cx="6545199" cy="895050"/>
        </a:xfrm>
        <a:prstGeom prst="round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en-CA" sz="1600" b="1" kern="1200"/>
            <a:t>Description: </a:t>
          </a:r>
          <a:r>
            <a:rPr kumimoji="1" lang="en-CA" sz="1600" kern="1200"/>
            <a:t>This endpoint retrieves the current weather data for a specific location.</a:t>
          </a:r>
          <a:endParaRPr lang="en-US" sz="1600" kern="1200"/>
        </a:p>
      </dsp:txBody>
      <dsp:txXfrm>
        <a:off x="43693" y="123998"/>
        <a:ext cx="6457813" cy="807664"/>
      </dsp:txXfrm>
    </dsp:sp>
    <dsp:sp modelId="{10E99BA4-28F2-694E-B661-7A7D757EE960}">
      <dsp:nvSpPr>
        <dsp:cNvPr id="0" name=""/>
        <dsp:cNvSpPr/>
      </dsp:nvSpPr>
      <dsp:spPr>
        <a:xfrm>
          <a:off x="0" y="1021435"/>
          <a:ext cx="6545199" cy="895050"/>
        </a:xfrm>
        <a:prstGeom prst="roundRect">
          <a:avLst/>
        </a:prstGeom>
        <a:gradFill rotWithShape="0">
          <a:gsLst>
            <a:gs pos="0">
              <a:schemeClr val="accent2">
                <a:hueOff val="403396"/>
                <a:satOff val="-214"/>
                <a:lumOff val="1421"/>
                <a:alphaOff val="0"/>
                <a:tint val="98000"/>
                <a:lumMod val="100000"/>
              </a:schemeClr>
            </a:gs>
            <a:gs pos="100000">
              <a:schemeClr val="accent2">
                <a:hueOff val="403396"/>
                <a:satOff val="-214"/>
                <a:lumOff val="1421"/>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CA" sz="1600" b="1" i="0" kern="1200"/>
            <a:t>URL Structure</a:t>
          </a:r>
          <a:r>
            <a:rPr lang="en-CA" sz="1600" b="0" i="0" kern="1200"/>
            <a:t>: https://api.weatherapi.com/v1/current.json?key=[API_KEY]&amp;q=[LOCATION]</a:t>
          </a:r>
          <a:endParaRPr lang="en-US" sz="1600" kern="1200"/>
        </a:p>
      </dsp:txBody>
      <dsp:txXfrm>
        <a:off x="43693" y="1065128"/>
        <a:ext cx="6457813" cy="807664"/>
      </dsp:txXfrm>
    </dsp:sp>
    <dsp:sp modelId="{BD9A9E27-8F4A-AB43-B05E-0BE41907853E}">
      <dsp:nvSpPr>
        <dsp:cNvPr id="0" name=""/>
        <dsp:cNvSpPr/>
      </dsp:nvSpPr>
      <dsp:spPr>
        <a:xfrm>
          <a:off x="0" y="1962566"/>
          <a:ext cx="6545199" cy="895050"/>
        </a:xfrm>
        <a:prstGeom prst="roundRect">
          <a:avLst/>
        </a:prstGeom>
        <a:gradFill rotWithShape="0">
          <a:gsLst>
            <a:gs pos="0">
              <a:schemeClr val="accent2">
                <a:hueOff val="806792"/>
                <a:satOff val="-428"/>
                <a:lumOff val="2842"/>
                <a:alphaOff val="0"/>
                <a:tint val="98000"/>
                <a:lumMod val="100000"/>
              </a:schemeClr>
            </a:gs>
            <a:gs pos="100000">
              <a:schemeClr val="accent2">
                <a:hueOff val="806792"/>
                <a:satOff val="-428"/>
                <a:lumOff val="2842"/>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CA" sz="1600" b="1" i="0" kern="1200"/>
            <a:t>Class Involved in our Project</a:t>
          </a:r>
          <a:r>
            <a:rPr lang="en-CA" sz="1600" b="0" i="0" kern="1200"/>
            <a:t>: APIDataAccessObject</a:t>
          </a:r>
          <a:endParaRPr lang="en-US" sz="1600" kern="1200"/>
        </a:p>
      </dsp:txBody>
      <dsp:txXfrm>
        <a:off x="43693" y="2006259"/>
        <a:ext cx="6457813" cy="807664"/>
      </dsp:txXfrm>
    </dsp:sp>
    <dsp:sp modelId="{5C2CE408-21CB-A041-B4E1-87615556ECBD}">
      <dsp:nvSpPr>
        <dsp:cNvPr id="0" name=""/>
        <dsp:cNvSpPr/>
      </dsp:nvSpPr>
      <dsp:spPr>
        <a:xfrm>
          <a:off x="0" y="2903696"/>
          <a:ext cx="6545199" cy="895050"/>
        </a:xfrm>
        <a:prstGeom prst="roundRect">
          <a:avLst/>
        </a:prstGeom>
        <a:gradFill rotWithShape="0">
          <a:gsLst>
            <a:gs pos="0">
              <a:schemeClr val="accent2">
                <a:hueOff val="1210188"/>
                <a:satOff val="-642"/>
                <a:lumOff val="4264"/>
                <a:alphaOff val="0"/>
                <a:tint val="98000"/>
                <a:lumMod val="100000"/>
              </a:schemeClr>
            </a:gs>
            <a:gs pos="100000">
              <a:schemeClr val="accent2">
                <a:hueOff val="1210188"/>
                <a:satOff val="-642"/>
                <a:lumOff val="4264"/>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CA" sz="1600" b="1" i="0" kern="1200"/>
            <a:t>Method</a:t>
          </a:r>
          <a:r>
            <a:rPr lang="en-CA" sz="1600" b="0" i="0" kern="1200"/>
            <a:t>: getWeather(String location)</a:t>
          </a:r>
          <a:endParaRPr lang="en-US" sz="1600" kern="1200"/>
        </a:p>
      </dsp:txBody>
      <dsp:txXfrm>
        <a:off x="43693" y="2947389"/>
        <a:ext cx="6457813" cy="807664"/>
      </dsp:txXfrm>
    </dsp:sp>
    <dsp:sp modelId="{78F51EA5-E3F7-0B4F-B8B0-9CD0980DBC10}">
      <dsp:nvSpPr>
        <dsp:cNvPr id="0" name=""/>
        <dsp:cNvSpPr/>
      </dsp:nvSpPr>
      <dsp:spPr>
        <a:xfrm>
          <a:off x="0" y="3844826"/>
          <a:ext cx="6545199" cy="895050"/>
        </a:xfrm>
        <a:prstGeom prst="roundRect">
          <a:avLst/>
        </a:prstGeom>
        <a:gradFill rotWithShape="0">
          <a:gsLst>
            <a:gs pos="0">
              <a:schemeClr val="accent2">
                <a:hueOff val="1613584"/>
                <a:satOff val="-856"/>
                <a:lumOff val="5685"/>
                <a:alphaOff val="0"/>
                <a:tint val="98000"/>
                <a:lumMod val="100000"/>
              </a:schemeClr>
            </a:gs>
            <a:gs pos="100000">
              <a:schemeClr val="accent2">
                <a:hueOff val="1613584"/>
                <a:satOff val="-856"/>
                <a:lumOff val="5685"/>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CA" sz="1600" b="1" i="0" kern="1200"/>
            <a:t>Functionality</a:t>
          </a:r>
          <a:r>
            <a:rPr lang="en-CA" sz="1600" b="0" i="0" kern="1200"/>
            <a:t>: When user requests the weather for a specific location, this endpoint is called. The response includes data such as temperature, conditions, and time.</a:t>
          </a:r>
          <a:endParaRPr lang="en-US" sz="1600" kern="1200"/>
        </a:p>
      </dsp:txBody>
      <dsp:txXfrm>
        <a:off x="43693" y="3888519"/>
        <a:ext cx="6457813" cy="8076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12/2/23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097711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12/2/23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2909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0805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046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3114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2858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9961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392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5620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8018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12/2/23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5900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66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7031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9976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12/2/23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7017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12/2/23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8073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12/2/23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6376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12/2/23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3849609"/>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svg"/><Relationship Id="rId7" Type="http://schemas.openxmlformats.org/officeDocument/2006/relationships/image" Target="../media/image43.sv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svg"/><Relationship Id="rId5" Type="http://schemas.openxmlformats.org/officeDocument/2006/relationships/image" Target="../media/image41.sv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image" Target="../media/image48.jpeg"/></Relationships>
</file>

<file path=ppt/slides/_rels/slide21.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11.svg"/><Relationship Id="rId4" Type="http://schemas.openxmlformats.org/officeDocument/2006/relationships/diagramData" Target="../diagrams/data1.xml"/><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jpeg"/><Relationship Id="rId7" Type="http://schemas.openxmlformats.org/officeDocument/2006/relationships/image" Target="../media/image16.sv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sv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1.jpe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盘子里有食物&#10;&#10;描述已自动生成">
            <a:extLst>
              <a:ext uri="{FF2B5EF4-FFF2-40B4-BE49-F238E27FC236}">
                <a16:creationId xmlns:a16="http://schemas.microsoft.com/office/drawing/2014/main" id="{5F26E00E-DDEE-A934-F496-029AC081827C}"/>
              </a:ext>
            </a:extLst>
          </p:cNvPr>
          <p:cNvPicPr>
            <a:picLocks noChangeAspect="1"/>
          </p:cNvPicPr>
          <p:nvPr/>
        </p:nvPicPr>
        <p:blipFill rotWithShape="1">
          <a:blip r:embed="rId3">
            <a:alphaModFix amt="20000"/>
          </a:blip>
          <a:srcRect t="1682" b="65"/>
          <a:stretch/>
        </p:blipFill>
        <p:spPr>
          <a:xfrm>
            <a:off x="-3155" y="-1776"/>
            <a:ext cx="12191980" cy="6857990"/>
          </a:xfrm>
          <a:prstGeom prst="rect">
            <a:avLst/>
          </a:prstGeom>
        </p:spPr>
      </p:pic>
      <p:pic>
        <p:nvPicPr>
          <p:cNvPr id="11" name="Picture 10">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标题 1">
            <a:extLst>
              <a:ext uri="{FF2B5EF4-FFF2-40B4-BE49-F238E27FC236}">
                <a16:creationId xmlns:a16="http://schemas.microsoft.com/office/drawing/2014/main" id="{776C5793-973F-3CD3-3BFB-C93633FB800B}"/>
              </a:ext>
            </a:extLst>
          </p:cNvPr>
          <p:cNvSpPr>
            <a:spLocks noGrp="1"/>
          </p:cNvSpPr>
          <p:nvPr>
            <p:ph type="ctrTitle"/>
          </p:nvPr>
        </p:nvSpPr>
        <p:spPr>
          <a:xfrm>
            <a:off x="3962399" y="1006643"/>
            <a:ext cx="7197726" cy="2421464"/>
          </a:xfrm>
        </p:spPr>
        <p:txBody>
          <a:bodyPr>
            <a:normAutofit/>
          </a:bodyPr>
          <a:lstStyle/>
          <a:p>
            <a:r>
              <a:rPr kumimoji="1" lang="en-US" altLang="zh-CN" sz="5400" b="1" dirty="0"/>
              <a:t>CSC207 Final Project Presentation</a:t>
            </a:r>
            <a:endParaRPr kumimoji="1" lang="zh-CN" altLang="en-US" sz="5400" b="1" dirty="0"/>
          </a:p>
        </p:txBody>
      </p:sp>
      <p:sp>
        <p:nvSpPr>
          <p:cNvPr id="3" name="副标题 2">
            <a:extLst>
              <a:ext uri="{FF2B5EF4-FFF2-40B4-BE49-F238E27FC236}">
                <a16:creationId xmlns:a16="http://schemas.microsoft.com/office/drawing/2014/main" id="{D1B53BEF-0684-EE2E-5AE9-8CCA3ED59620}"/>
              </a:ext>
            </a:extLst>
          </p:cNvPr>
          <p:cNvSpPr>
            <a:spLocks noGrp="1"/>
          </p:cNvSpPr>
          <p:nvPr>
            <p:ph type="subTitle" idx="1"/>
          </p:nvPr>
        </p:nvSpPr>
        <p:spPr>
          <a:xfrm>
            <a:off x="3962399" y="3807912"/>
            <a:ext cx="7197726" cy="1983287"/>
          </a:xfrm>
        </p:spPr>
        <p:txBody>
          <a:bodyPr>
            <a:normAutofit/>
          </a:bodyPr>
          <a:lstStyle/>
          <a:p>
            <a:pPr>
              <a:lnSpc>
                <a:spcPct val="90000"/>
              </a:lnSpc>
            </a:pPr>
            <a:r>
              <a:rPr kumimoji="1" lang="en-US" altLang="zh-CN" dirty="0"/>
              <a:t>Presented by Group #24</a:t>
            </a:r>
          </a:p>
          <a:p>
            <a:pPr>
              <a:lnSpc>
                <a:spcPct val="90000"/>
              </a:lnSpc>
            </a:pPr>
            <a:r>
              <a:rPr kumimoji="1" lang="en-US" altLang="zh-CN" dirty="0"/>
              <a:t>Alice Baker</a:t>
            </a:r>
          </a:p>
          <a:p>
            <a:pPr>
              <a:lnSpc>
                <a:spcPct val="90000"/>
              </a:lnSpc>
            </a:pPr>
            <a:r>
              <a:rPr kumimoji="1" lang="en-US" altLang="zh-CN" dirty="0"/>
              <a:t>Yue </a:t>
            </a:r>
            <a:r>
              <a:rPr kumimoji="1" lang="en-US" altLang="zh-CN" dirty="0" err="1"/>
              <a:t>chen</a:t>
            </a:r>
            <a:endParaRPr kumimoji="1" lang="en-US" altLang="zh-CN" dirty="0"/>
          </a:p>
          <a:p>
            <a:pPr>
              <a:lnSpc>
                <a:spcPct val="90000"/>
              </a:lnSpc>
            </a:pPr>
            <a:r>
              <a:rPr kumimoji="1" lang="en-US" altLang="zh-CN" dirty="0" err="1"/>
              <a:t>Yuewen</a:t>
            </a:r>
            <a:r>
              <a:rPr kumimoji="1" lang="en-US" altLang="zh-CN" dirty="0"/>
              <a:t> </a:t>
            </a:r>
            <a:r>
              <a:rPr kumimoji="1" lang="en-US" altLang="zh-CN" dirty="0" err="1"/>
              <a:t>zhang</a:t>
            </a:r>
            <a:endParaRPr kumimoji="1" lang="en-US" altLang="zh-CN" dirty="0"/>
          </a:p>
          <a:p>
            <a:pPr>
              <a:lnSpc>
                <a:spcPct val="90000"/>
              </a:lnSpc>
            </a:pPr>
            <a:r>
              <a:rPr kumimoji="1" lang="en-US" altLang="zh-CN" dirty="0" err="1"/>
              <a:t>Zhikang</a:t>
            </a:r>
            <a:r>
              <a:rPr kumimoji="1" lang="en-US" altLang="zh-CN" dirty="0"/>
              <a:t> Tian</a:t>
            </a:r>
            <a:endParaRPr kumimoji="1" lang="zh-CN" altLang="en-US" dirty="0"/>
          </a:p>
        </p:txBody>
      </p:sp>
    </p:spTree>
    <p:extLst>
      <p:ext uri="{BB962C8B-B14F-4D97-AF65-F5344CB8AC3E}">
        <p14:creationId xmlns:p14="http://schemas.microsoft.com/office/powerpoint/2010/main" val="1090134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866F271E-F1B2-A84C-E122-FF5A926A5565}"/>
              </a:ext>
            </a:extLst>
          </p:cNvPr>
          <p:cNvPicPr>
            <a:picLocks noChangeAspect="1"/>
          </p:cNvPicPr>
          <p:nvPr/>
        </p:nvPicPr>
        <p:blipFill>
          <a:blip r:embed="rId2"/>
          <a:stretch>
            <a:fillRect/>
          </a:stretch>
        </p:blipFill>
        <p:spPr>
          <a:xfrm>
            <a:off x="5091308" y="235175"/>
            <a:ext cx="6065729" cy="4475869"/>
          </a:xfrm>
          <a:prstGeom prst="roundRect">
            <a:avLst>
              <a:gd name="adj" fmla="val 4913"/>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标题 1">
            <a:extLst>
              <a:ext uri="{FF2B5EF4-FFF2-40B4-BE49-F238E27FC236}">
                <a16:creationId xmlns:a16="http://schemas.microsoft.com/office/drawing/2014/main" id="{71BD48E2-02BA-D66A-D3BA-607C2A5EAA95}"/>
              </a:ext>
            </a:extLst>
          </p:cNvPr>
          <p:cNvSpPr>
            <a:spLocks noGrp="1"/>
          </p:cNvSpPr>
          <p:nvPr>
            <p:ph type="title"/>
          </p:nvPr>
        </p:nvSpPr>
        <p:spPr>
          <a:xfrm>
            <a:off x="825909" y="808055"/>
            <a:ext cx="3979205" cy="1453363"/>
          </a:xfrm>
        </p:spPr>
        <p:txBody>
          <a:bodyPr>
            <a:normAutofit/>
          </a:bodyPr>
          <a:lstStyle/>
          <a:p>
            <a:pPr>
              <a:lnSpc>
                <a:spcPct val="90000"/>
              </a:lnSpc>
            </a:pPr>
            <a:r>
              <a:rPr kumimoji="1" lang="en-CA" altLang="zh-CN" sz="3300"/>
              <a:t>Dependency Inversion Principle (DIP)</a:t>
            </a:r>
            <a:endParaRPr kumimoji="1" lang="zh-CN" altLang="en-US" sz="3300"/>
          </a:p>
        </p:txBody>
      </p:sp>
      <p:sp>
        <p:nvSpPr>
          <p:cNvPr id="3" name="内容占位符 2">
            <a:extLst>
              <a:ext uri="{FF2B5EF4-FFF2-40B4-BE49-F238E27FC236}">
                <a16:creationId xmlns:a16="http://schemas.microsoft.com/office/drawing/2014/main" id="{CC2F65D5-049D-063A-757E-2D4FEFACF574}"/>
              </a:ext>
            </a:extLst>
          </p:cNvPr>
          <p:cNvSpPr>
            <a:spLocks noGrp="1"/>
          </p:cNvSpPr>
          <p:nvPr>
            <p:ph idx="1"/>
          </p:nvPr>
        </p:nvSpPr>
        <p:spPr>
          <a:xfrm>
            <a:off x="762798" y="2180296"/>
            <a:ext cx="4002936" cy="3637935"/>
          </a:xfrm>
        </p:spPr>
        <p:txBody>
          <a:bodyPr>
            <a:normAutofit/>
          </a:bodyPr>
          <a:lstStyle/>
          <a:p>
            <a:r>
              <a:rPr kumimoji="1" lang="en-CA" altLang="zh-CN" dirty="0"/>
              <a:t>Our code is just like the principle says, high-level modules like user interaction handlers depend on abstract interfaces rather than concrete implementations. For example, our </a:t>
            </a:r>
            <a:r>
              <a:rPr kumimoji="1" lang="en-CA" altLang="zh-CN" dirty="0" err="1"/>
              <a:t>LoginInteractor</a:t>
            </a:r>
            <a:r>
              <a:rPr kumimoji="1" lang="en-CA" altLang="zh-CN" dirty="0"/>
              <a:t> depends on User interface rather than the concrete </a:t>
            </a:r>
            <a:r>
              <a:rPr kumimoji="1" lang="en-CA" altLang="zh-CN" dirty="0" err="1"/>
              <a:t>CommonUser</a:t>
            </a:r>
            <a:r>
              <a:rPr kumimoji="1" lang="en-CA" altLang="zh-CN" dirty="0"/>
              <a:t> class.</a:t>
            </a:r>
          </a:p>
          <a:p>
            <a:r>
              <a:rPr kumimoji="1" lang="en-CA" altLang="zh-CN" dirty="0"/>
              <a:t>This demonstrates a clear adherence to DIP and makes our application more flexible and testable.</a:t>
            </a:r>
            <a:endParaRPr kumimoji="1" lang="zh-CN" altLang="en-US" dirty="0"/>
          </a:p>
        </p:txBody>
      </p:sp>
      <p:pic>
        <p:nvPicPr>
          <p:cNvPr id="5" name="图片 4">
            <a:extLst>
              <a:ext uri="{FF2B5EF4-FFF2-40B4-BE49-F238E27FC236}">
                <a16:creationId xmlns:a16="http://schemas.microsoft.com/office/drawing/2014/main" id="{A0E09EB3-A739-CC9B-A2F2-B75F675F16A8}"/>
              </a:ext>
            </a:extLst>
          </p:cNvPr>
          <p:cNvPicPr>
            <a:picLocks noChangeAspect="1"/>
          </p:cNvPicPr>
          <p:nvPr/>
        </p:nvPicPr>
        <p:blipFill>
          <a:blip r:embed="rId3"/>
          <a:stretch>
            <a:fillRect/>
          </a:stretch>
        </p:blipFill>
        <p:spPr>
          <a:xfrm>
            <a:off x="4809289" y="4022834"/>
            <a:ext cx="3017847" cy="25999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图片 5">
            <a:extLst>
              <a:ext uri="{FF2B5EF4-FFF2-40B4-BE49-F238E27FC236}">
                <a16:creationId xmlns:a16="http://schemas.microsoft.com/office/drawing/2014/main" id="{D8B64BB2-7433-C924-1AE7-8F5F2E1F3179}"/>
              </a:ext>
            </a:extLst>
          </p:cNvPr>
          <p:cNvPicPr>
            <a:picLocks noChangeAspect="1"/>
          </p:cNvPicPr>
          <p:nvPr/>
        </p:nvPicPr>
        <p:blipFill>
          <a:blip r:embed="rId4"/>
          <a:stretch>
            <a:fillRect/>
          </a:stretch>
        </p:blipFill>
        <p:spPr>
          <a:xfrm>
            <a:off x="7970233" y="2780778"/>
            <a:ext cx="3982609" cy="38420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24504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D97682-3A20-7CC0-B703-A0C89C0AD4ED}"/>
              </a:ext>
            </a:extLst>
          </p:cNvPr>
          <p:cNvSpPr>
            <a:spLocks noGrp="1"/>
          </p:cNvSpPr>
          <p:nvPr>
            <p:ph type="title"/>
          </p:nvPr>
        </p:nvSpPr>
        <p:spPr>
          <a:xfrm>
            <a:off x="2755726" y="609600"/>
            <a:ext cx="8061500" cy="1456267"/>
          </a:xfrm>
        </p:spPr>
        <p:txBody>
          <a:bodyPr/>
          <a:lstStyle/>
          <a:p>
            <a:r>
              <a:rPr kumimoji="1" lang="en-US" altLang="zh-CN" dirty="0"/>
              <a:t>Clean architecture</a:t>
            </a:r>
            <a:endParaRPr kumimoji="1" lang="zh-CN" altLang="en-US" dirty="0"/>
          </a:p>
        </p:txBody>
      </p:sp>
      <p:pic>
        <p:nvPicPr>
          <p:cNvPr id="5" name="内容占位符 4" descr="工作流 轮廓">
            <a:extLst>
              <a:ext uri="{FF2B5EF4-FFF2-40B4-BE49-F238E27FC236}">
                <a16:creationId xmlns:a16="http://schemas.microsoft.com/office/drawing/2014/main" id="{4EBF07B3-B654-CB2B-9C31-A787E9C17639}"/>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098092" y="741587"/>
            <a:ext cx="1165848" cy="1165848"/>
          </a:xfrm>
        </p:spPr>
      </p:pic>
      <p:sp>
        <p:nvSpPr>
          <p:cNvPr id="6" name="文本框 5">
            <a:extLst>
              <a:ext uri="{FF2B5EF4-FFF2-40B4-BE49-F238E27FC236}">
                <a16:creationId xmlns:a16="http://schemas.microsoft.com/office/drawing/2014/main" id="{37C328CA-AC54-392E-88BD-22044EB91059}"/>
              </a:ext>
            </a:extLst>
          </p:cNvPr>
          <p:cNvSpPr txBox="1"/>
          <p:nvPr/>
        </p:nvSpPr>
        <p:spPr>
          <a:xfrm>
            <a:off x="1098092" y="2065867"/>
            <a:ext cx="9498927" cy="1754326"/>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Clean Architecture is the base of our Project.</a:t>
            </a:r>
          </a:p>
          <a:p>
            <a:pPr marL="285750" indent="-285750">
              <a:buFont typeface="Arial" panose="020B0604020202020204" pitchFamily="34" charset="0"/>
              <a:buChar char="•"/>
            </a:pPr>
            <a:r>
              <a:rPr kumimoji="1" lang="en-US" altLang="zh-CN" dirty="0"/>
              <a:t>This is to say, all of our codes are built upon Clean Architecture – strictly following the rules and the Clean Architecture Engine, which ensured that our project codes are easy to maintain, extend, and test, largely due to its emphasis on separation of concerns and the Dependency Rule, where dependencies can only point inwards, meaning inner layers are independent of outer layers.</a:t>
            </a:r>
          </a:p>
          <a:p>
            <a:endParaRPr kumimoji="1" lang="zh-CN" altLang="en-US" dirty="0"/>
          </a:p>
        </p:txBody>
      </p:sp>
    </p:spTree>
    <p:extLst>
      <p:ext uri="{BB962C8B-B14F-4D97-AF65-F5344CB8AC3E}">
        <p14:creationId xmlns:p14="http://schemas.microsoft.com/office/powerpoint/2010/main" val="363822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C81D08-403F-1DE3-55F2-99A3CA2785D1}"/>
              </a:ext>
            </a:extLst>
          </p:cNvPr>
          <p:cNvSpPr>
            <a:spLocks noGrp="1"/>
          </p:cNvSpPr>
          <p:nvPr>
            <p:ph type="title"/>
          </p:nvPr>
        </p:nvSpPr>
        <p:spPr/>
        <p:txBody>
          <a:bodyPr/>
          <a:lstStyle/>
          <a:p>
            <a:r>
              <a:rPr kumimoji="1" lang="en-US" altLang="zh-CN" dirty="0"/>
              <a:t>Clean architecture diagram </a:t>
            </a:r>
            <a:endParaRPr kumimoji="1" lang="zh-CN" altLang="en-US" dirty="0"/>
          </a:p>
        </p:txBody>
      </p:sp>
      <p:sp>
        <p:nvSpPr>
          <p:cNvPr id="3" name="内容占位符 2">
            <a:extLst>
              <a:ext uri="{FF2B5EF4-FFF2-40B4-BE49-F238E27FC236}">
                <a16:creationId xmlns:a16="http://schemas.microsoft.com/office/drawing/2014/main" id="{D7061246-DE5B-0E20-4FED-85B851A27651}"/>
              </a:ext>
            </a:extLst>
          </p:cNvPr>
          <p:cNvSpPr>
            <a:spLocks noGrp="1"/>
          </p:cNvSpPr>
          <p:nvPr>
            <p:ph idx="1"/>
          </p:nvPr>
        </p:nvSpPr>
        <p:spPr/>
        <p:txBody>
          <a:bodyPr/>
          <a:lstStyle/>
          <a:p>
            <a:endParaRPr kumimoji="1" lang="zh-CN" altLang="en-US" dirty="0"/>
          </a:p>
        </p:txBody>
      </p:sp>
    </p:spTree>
    <p:extLst>
      <p:ext uri="{BB962C8B-B14F-4D97-AF65-F5344CB8AC3E}">
        <p14:creationId xmlns:p14="http://schemas.microsoft.com/office/powerpoint/2010/main" val="2934092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CD3403-BA14-483E-0F50-A01B46B7FF7D}"/>
              </a:ext>
            </a:extLst>
          </p:cNvPr>
          <p:cNvSpPr>
            <a:spLocks noGrp="1"/>
          </p:cNvSpPr>
          <p:nvPr>
            <p:ph type="title"/>
          </p:nvPr>
        </p:nvSpPr>
        <p:spPr/>
        <p:txBody>
          <a:bodyPr/>
          <a:lstStyle/>
          <a:p>
            <a:r>
              <a:rPr kumimoji="1" lang="en-US" altLang="zh-CN" dirty="0"/>
              <a:t>Project UML diagram</a:t>
            </a:r>
            <a:endParaRPr kumimoji="1" lang="zh-CN" altLang="en-US" dirty="0"/>
          </a:p>
        </p:txBody>
      </p:sp>
      <p:sp>
        <p:nvSpPr>
          <p:cNvPr id="3" name="内容占位符 2">
            <a:extLst>
              <a:ext uri="{FF2B5EF4-FFF2-40B4-BE49-F238E27FC236}">
                <a16:creationId xmlns:a16="http://schemas.microsoft.com/office/drawing/2014/main" id="{FABAA2D6-3DEC-AF2D-7AF9-87625B0F84E0}"/>
              </a:ext>
            </a:extLst>
          </p:cNvPr>
          <p:cNvSpPr>
            <a:spLocks noGrp="1"/>
          </p:cNvSpPr>
          <p:nvPr>
            <p:ph idx="1"/>
          </p:nvPr>
        </p:nvSpPr>
        <p:spPr/>
        <p:txBody>
          <a:bodyPr/>
          <a:lstStyle/>
          <a:p>
            <a:endParaRPr kumimoji="1" lang="zh-CN" altLang="en-US" dirty="0"/>
          </a:p>
        </p:txBody>
      </p:sp>
    </p:spTree>
    <p:extLst>
      <p:ext uri="{BB962C8B-B14F-4D97-AF65-F5344CB8AC3E}">
        <p14:creationId xmlns:p14="http://schemas.microsoft.com/office/powerpoint/2010/main" val="4098700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53A64E-4D23-7A4C-261B-351A1BE9A95D}"/>
              </a:ext>
            </a:extLst>
          </p:cNvPr>
          <p:cNvSpPr>
            <a:spLocks noGrp="1"/>
          </p:cNvSpPr>
          <p:nvPr>
            <p:ph type="title"/>
          </p:nvPr>
        </p:nvSpPr>
        <p:spPr>
          <a:xfrm>
            <a:off x="685801" y="609600"/>
            <a:ext cx="5219699" cy="1456267"/>
          </a:xfrm>
        </p:spPr>
        <p:txBody>
          <a:bodyPr>
            <a:normAutofit/>
          </a:bodyPr>
          <a:lstStyle/>
          <a:p>
            <a:r>
              <a:rPr kumimoji="1" lang="en-US" altLang="zh-CN" dirty="0"/>
              <a:t>Evidence of adherence in Dependency Rule</a:t>
            </a:r>
            <a:endParaRPr kumimoji="1" lang="zh-CN" altLang="en-US" dirty="0"/>
          </a:p>
        </p:txBody>
      </p:sp>
      <p:sp>
        <p:nvSpPr>
          <p:cNvPr id="3" name="内容占位符 2">
            <a:extLst>
              <a:ext uri="{FF2B5EF4-FFF2-40B4-BE49-F238E27FC236}">
                <a16:creationId xmlns:a16="http://schemas.microsoft.com/office/drawing/2014/main" id="{C66CC1DA-934E-94BB-7327-104DA1396145}"/>
              </a:ext>
            </a:extLst>
          </p:cNvPr>
          <p:cNvSpPr>
            <a:spLocks noGrp="1"/>
          </p:cNvSpPr>
          <p:nvPr>
            <p:ph idx="1"/>
          </p:nvPr>
        </p:nvSpPr>
        <p:spPr>
          <a:xfrm>
            <a:off x="685801" y="2142067"/>
            <a:ext cx="5219699" cy="4333889"/>
          </a:xfrm>
        </p:spPr>
        <p:txBody>
          <a:bodyPr>
            <a:normAutofit/>
          </a:bodyPr>
          <a:lstStyle/>
          <a:p>
            <a:pPr>
              <a:lnSpc>
                <a:spcPct val="90000"/>
              </a:lnSpc>
            </a:pPr>
            <a:r>
              <a:rPr kumimoji="1" lang="en-US" altLang="zh-CN" dirty="0"/>
              <a:t>A great example in our project for convincing the adherence of the Dependency Rule in Clean Architecture would be the implementation of `</a:t>
            </a:r>
            <a:r>
              <a:rPr kumimoji="1" lang="en-US" altLang="zh-CN" dirty="0" err="1"/>
              <a:t>FilerGroupDataAccessObject</a:t>
            </a:r>
            <a:r>
              <a:rPr kumimoji="1" lang="en-US" altLang="zh-CN" dirty="0"/>
              <a:t>`, that the original `</a:t>
            </a:r>
            <a:r>
              <a:rPr kumimoji="1" lang="en-US" altLang="zh-CN" dirty="0" err="1"/>
              <a:t>groupFactory.create</a:t>
            </a:r>
            <a:r>
              <a:rPr kumimoji="1" lang="en-US" altLang="zh-CN" dirty="0"/>
              <a:t>` method takes in a whole `user` class, which needs access to `Entities`.</a:t>
            </a:r>
          </a:p>
          <a:p>
            <a:pPr>
              <a:lnSpc>
                <a:spcPct val="90000"/>
              </a:lnSpc>
            </a:pPr>
            <a:r>
              <a:rPr kumimoji="1" lang="en-US" altLang="zh-CN" dirty="0"/>
              <a:t>Access to `Entities` violates the Clean Architecture Dependency Rule as `Data Access` is high level and should not access `Entities`.</a:t>
            </a:r>
          </a:p>
          <a:p>
            <a:pPr>
              <a:lnSpc>
                <a:spcPct val="90000"/>
              </a:lnSpc>
            </a:pPr>
            <a:r>
              <a:rPr kumimoji="1" lang="en-US" altLang="zh-CN" dirty="0"/>
              <a:t>Then we implemented the solution without violate Dependency Rule, we now search the `user` by `username` when creating `</a:t>
            </a:r>
            <a:r>
              <a:rPr kumimoji="1" lang="en-US" altLang="zh-CN" dirty="0" err="1"/>
              <a:t>CommonGroup</a:t>
            </a:r>
            <a:r>
              <a:rPr kumimoji="1" lang="en-US" altLang="zh-CN" dirty="0"/>
              <a:t>` and now `</a:t>
            </a:r>
            <a:r>
              <a:rPr kumimoji="1" lang="en-US" altLang="zh-CN" dirty="0" err="1"/>
              <a:t>groupFactory.create</a:t>
            </a:r>
            <a:r>
              <a:rPr kumimoji="1" lang="en-US" altLang="zh-CN" dirty="0"/>
              <a:t>` can just take in `username` as a string.</a:t>
            </a:r>
            <a:endParaRPr kumimoji="1" lang="zh-CN" altLang="en-US" dirty="0"/>
          </a:p>
        </p:txBody>
      </p:sp>
      <p:pic>
        <p:nvPicPr>
          <p:cNvPr id="4" name="图片 3" descr="文本&#10;&#10;描述已自动生成">
            <a:extLst>
              <a:ext uri="{FF2B5EF4-FFF2-40B4-BE49-F238E27FC236}">
                <a16:creationId xmlns:a16="http://schemas.microsoft.com/office/drawing/2014/main" id="{E04CB7AC-8758-FB39-6514-06CE6D21B061}"/>
              </a:ext>
            </a:extLst>
          </p:cNvPr>
          <p:cNvPicPr>
            <a:picLocks noChangeAspect="1"/>
          </p:cNvPicPr>
          <p:nvPr/>
        </p:nvPicPr>
        <p:blipFill rotWithShape="1">
          <a:blip r:embed="rId3"/>
          <a:srcRect l="10683" t="562" r="8139" b="18093"/>
          <a:stretch/>
        </p:blipFill>
        <p:spPr>
          <a:xfrm>
            <a:off x="5905500" y="1337733"/>
            <a:ext cx="5974239" cy="4684464"/>
          </a:xfrm>
          <a:prstGeom prst="roundRect">
            <a:avLst>
              <a:gd name="adj" fmla="val 1706"/>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195311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图形 5" descr="蓝图 纯色填充">
            <a:extLst>
              <a:ext uri="{FF2B5EF4-FFF2-40B4-BE49-F238E27FC236}">
                <a16:creationId xmlns:a16="http://schemas.microsoft.com/office/drawing/2014/main" id="{B8447D01-775D-6F04-2154-A109709DCA4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45188" y="2267530"/>
            <a:ext cx="1374412" cy="1374412"/>
          </a:xfrm>
          <a:prstGeom prst="rect">
            <a:avLst/>
          </a:prstGeom>
        </p:spPr>
      </p:pic>
      <p:sp>
        <p:nvSpPr>
          <p:cNvPr id="7" name="标题 1">
            <a:extLst>
              <a:ext uri="{FF2B5EF4-FFF2-40B4-BE49-F238E27FC236}">
                <a16:creationId xmlns:a16="http://schemas.microsoft.com/office/drawing/2014/main" id="{4B0F0516-B986-D5A0-C4B1-C0244F45DCCF}"/>
              </a:ext>
            </a:extLst>
          </p:cNvPr>
          <p:cNvSpPr txBox="1">
            <a:spLocks/>
          </p:cNvSpPr>
          <p:nvPr/>
        </p:nvSpPr>
        <p:spPr>
          <a:xfrm>
            <a:off x="259752" y="3377646"/>
            <a:ext cx="4775712" cy="1207956"/>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kumimoji="1" lang="en-US" altLang="zh-CN" sz="3600" dirty="0"/>
              <a:t>DESIGN patterns</a:t>
            </a:r>
            <a:endParaRPr kumimoji="1" lang="zh-CN" altLang="en-US" sz="3600" dirty="0"/>
          </a:p>
        </p:txBody>
      </p:sp>
      <p:sp>
        <p:nvSpPr>
          <p:cNvPr id="8" name="内容占位符 2">
            <a:extLst>
              <a:ext uri="{FF2B5EF4-FFF2-40B4-BE49-F238E27FC236}">
                <a16:creationId xmlns:a16="http://schemas.microsoft.com/office/drawing/2014/main" id="{380F2D01-E925-B551-0A8C-5EE0F2D16C57}"/>
              </a:ext>
            </a:extLst>
          </p:cNvPr>
          <p:cNvSpPr txBox="1">
            <a:spLocks/>
          </p:cNvSpPr>
          <p:nvPr/>
        </p:nvSpPr>
        <p:spPr>
          <a:xfrm>
            <a:off x="5035464" y="2267530"/>
            <a:ext cx="6723171" cy="3854073"/>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marL="342900" indent="-342900" algn="l">
              <a:buFont typeface="Arial" panose="020B0604020202020204" pitchFamily="34" charset="0"/>
              <a:buChar char="•"/>
            </a:pPr>
            <a:r>
              <a:rPr lang="en-CA" altLang="zh-CN" sz="2000" cap="none" dirty="0"/>
              <a:t>For Design Patterns, we implemented our codes with:</a:t>
            </a:r>
          </a:p>
          <a:p>
            <a:pPr marL="742950" lvl="1" indent="-285750" algn="l">
              <a:buFont typeface="Arial" panose="020B0604020202020204" pitchFamily="34" charset="0"/>
              <a:buChar char="•"/>
            </a:pPr>
            <a:r>
              <a:rPr lang="en-CA" altLang="zh-CN" sz="1800" dirty="0"/>
              <a:t>Observer Pattern</a:t>
            </a:r>
          </a:p>
          <a:p>
            <a:pPr marL="742950" lvl="1" indent="-285750" algn="l">
              <a:buFont typeface="Arial" panose="020B0604020202020204" pitchFamily="34" charset="0"/>
              <a:buChar char="•"/>
            </a:pPr>
            <a:r>
              <a:rPr lang="en-CA" altLang="zh-CN" sz="1800" dirty="0"/>
              <a:t>Builder Pattern</a:t>
            </a:r>
          </a:p>
          <a:p>
            <a:pPr marL="342900" indent="-342900" algn="l">
              <a:buFont typeface="Arial" panose="020B0604020202020204" pitchFamily="34" charset="0"/>
              <a:buChar char="•"/>
            </a:pPr>
            <a:r>
              <a:rPr lang="en-CA" altLang="zh-CN" sz="2000" cap="none" dirty="0"/>
              <a:t>We chose these patterns as the Builder Pattern for creating complex objects with ease, while the Observer Pattern for managing updates between your Views and </a:t>
            </a:r>
            <a:r>
              <a:rPr lang="en-CA" altLang="zh-CN" sz="2000" cap="none" dirty="0" err="1"/>
              <a:t>ViewModels</a:t>
            </a:r>
            <a:r>
              <a:rPr lang="en-CA" altLang="zh-CN" sz="2000" cap="none" dirty="0"/>
              <a:t> efficiently, as we have many use cases for our project.</a:t>
            </a:r>
            <a:endParaRPr kumimoji="1" lang="zh-CN" altLang="en-US" cap="none" dirty="0"/>
          </a:p>
        </p:txBody>
      </p:sp>
    </p:spTree>
    <p:extLst>
      <p:ext uri="{BB962C8B-B14F-4D97-AF65-F5344CB8AC3E}">
        <p14:creationId xmlns:p14="http://schemas.microsoft.com/office/powerpoint/2010/main" val="1638690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3E1EF2-58B7-ADF5-0378-F518ACEA126E}"/>
              </a:ext>
            </a:extLst>
          </p:cNvPr>
          <p:cNvSpPr>
            <a:spLocks noGrp="1"/>
          </p:cNvSpPr>
          <p:nvPr>
            <p:ph type="title"/>
          </p:nvPr>
        </p:nvSpPr>
        <p:spPr/>
        <p:txBody>
          <a:bodyPr/>
          <a:lstStyle/>
          <a:p>
            <a:r>
              <a:rPr kumimoji="1" lang="en-US" altLang="zh-CN" dirty="0"/>
              <a:t>Observer Pattern</a:t>
            </a:r>
            <a:endParaRPr kumimoji="1" lang="zh-CN" altLang="en-US" dirty="0"/>
          </a:p>
        </p:txBody>
      </p:sp>
      <p:sp>
        <p:nvSpPr>
          <p:cNvPr id="4" name="文本框 3">
            <a:extLst>
              <a:ext uri="{FF2B5EF4-FFF2-40B4-BE49-F238E27FC236}">
                <a16:creationId xmlns:a16="http://schemas.microsoft.com/office/drawing/2014/main" id="{0A017642-C1FB-1A19-F01F-CAB6FE8B7436}"/>
              </a:ext>
            </a:extLst>
          </p:cNvPr>
          <p:cNvSpPr txBox="1"/>
          <p:nvPr/>
        </p:nvSpPr>
        <p:spPr>
          <a:xfrm>
            <a:off x="6847561" y="2888391"/>
            <a:ext cx="1995814" cy="2308324"/>
          </a:xfrm>
          <a:prstGeom prst="rect">
            <a:avLst/>
          </a:prstGeom>
          <a:noFill/>
        </p:spPr>
        <p:txBody>
          <a:bodyPr wrap="square" rtlCol="0">
            <a:spAutoFit/>
          </a:bodyPr>
          <a:lstStyle/>
          <a:p>
            <a:pPr algn="ctr"/>
            <a:r>
              <a:rPr kumimoji="1" lang="en-US" altLang="zh-CN" b="1" dirty="0"/>
              <a:t>Observers:</a:t>
            </a:r>
          </a:p>
          <a:p>
            <a:pPr algn="ctr"/>
            <a:endParaRPr kumimoji="1" lang="en-US" altLang="zh-CN" b="1" dirty="0"/>
          </a:p>
          <a:p>
            <a:pPr marL="285750" indent="-285750">
              <a:buFont typeface="Arial" panose="020B0604020202020204" pitchFamily="34" charset="0"/>
              <a:buChar char="•"/>
            </a:pPr>
            <a:r>
              <a:rPr kumimoji="1" lang="en-CA" altLang="zh-CN" dirty="0" err="1"/>
              <a:t>SignupView</a:t>
            </a:r>
            <a:endParaRPr kumimoji="1" lang="en-CA" altLang="zh-CN" dirty="0"/>
          </a:p>
          <a:p>
            <a:pPr marL="285750" indent="-285750">
              <a:buFont typeface="Arial" panose="020B0604020202020204" pitchFamily="34" charset="0"/>
              <a:buChar char="•"/>
            </a:pPr>
            <a:r>
              <a:rPr kumimoji="1" lang="en-CA" altLang="zh-CN" dirty="0" err="1"/>
              <a:t>LoginView</a:t>
            </a:r>
            <a:endParaRPr kumimoji="1" lang="en-CA" altLang="zh-CN" dirty="0"/>
          </a:p>
          <a:p>
            <a:pPr marL="285750" indent="-285750">
              <a:buFont typeface="Arial" panose="020B0604020202020204" pitchFamily="34" charset="0"/>
              <a:buChar char="•"/>
            </a:pPr>
            <a:r>
              <a:rPr kumimoji="1" lang="en-CA" altLang="zh-CN" dirty="0" err="1"/>
              <a:t>LoggedinView</a:t>
            </a:r>
            <a:endParaRPr kumimoji="1" lang="en-CA" altLang="zh-CN" dirty="0"/>
          </a:p>
          <a:p>
            <a:pPr marL="285750" indent="-285750">
              <a:buFont typeface="Arial" panose="020B0604020202020204" pitchFamily="34" charset="0"/>
              <a:buChar char="•"/>
            </a:pPr>
            <a:r>
              <a:rPr kumimoji="1" lang="en-CA" altLang="zh-CN" dirty="0" err="1"/>
              <a:t>GroupView</a:t>
            </a:r>
            <a:endParaRPr kumimoji="1" lang="en-CA" altLang="zh-CN" dirty="0"/>
          </a:p>
          <a:p>
            <a:pPr marL="285750" indent="-285750">
              <a:buFont typeface="Arial" panose="020B0604020202020204" pitchFamily="34" charset="0"/>
              <a:buChar char="•"/>
            </a:pPr>
            <a:r>
              <a:rPr kumimoji="1" lang="en-CA" altLang="zh-CN" dirty="0" err="1"/>
              <a:t>TripView</a:t>
            </a:r>
            <a:br>
              <a:rPr kumimoji="1" lang="en-US" altLang="zh-CN" dirty="0"/>
            </a:br>
            <a:endParaRPr kumimoji="1" lang="zh-CN" altLang="en-US" dirty="0"/>
          </a:p>
        </p:txBody>
      </p:sp>
      <p:sp>
        <p:nvSpPr>
          <p:cNvPr id="5" name="文本框 4">
            <a:extLst>
              <a:ext uri="{FF2B5EF4-FFF2-40B4-BE49-F238E27FC236}">
                <a16:creationId xmlns:a16="http://schemas.microsoft.com/office/drawing/2014/main" id="{6452F5B2-89F7-E234-8053-3D85386A0F36}"/>
              </a:ext>
            </a:extLst>
          </p:cNvPr>
          <p:cNvSpPr txBox="1"/>
          <p:nvPr/>
        </p:nvSpPr>
        <p:spPr>
          <a:xfrm>
            <a:off x="1077760" y="2065867"/>
            <a:ext cx="10036478" cy="646331"/>
          </a:xfrm>
          <a:prstGeom prst="rect">
            <a:avLst/>
          </a:prstGeom>
          <a:noFill/>
        </p:spPr>
        <p:txBody>
          <a:bodyPr wrap="square" rtlCol="0">
            <a:spAutoFit/>
          </a:bodyPr>
          <a:lstStyle/>
          <a:p>
            <a:r>
              <a:rPr lang="en-CA" altLang="zh-CN" b="0" i="0" u="none" strike="noStrike" dirty="0">
                <a:effectLst/>
              </a:rPr>
              <a:t>The Observer Pattern involves two key types of objects – Subjects and Observers. The Subject maintains a list of Observers and notifies them of any state changes, usually by calling one of their methods.</a:t>
            </a:r>
            <a:endParaRPr kumimoji="1" lang="zh-CN" altLang="en-US" dirty="0"/>
          </a:p>
        </p:txBody>
      </p:sp>
      <p:sp>
        <p:nvSpPr>
          <p:cNvPr id="6" name="文本框 5">
            <a:extLst>
              <a:ext uri="{FF2B5EF4-FFF2-40B4-BE49-F238E27FC236}">
                <a16:creationId xmlns:a16="http://schemas.microsoft.com/office/drawing/2014/main" id="{975ED3CB-B841-D83B-986E-D931C3595E4D}"/>
              </a:ext>
            </a:extLst>
          </p:cNvPr>
          <p:cNvSpPr txBox="1"/>
          <p:nvPr/>
        </p:nvSpPr>
        <p:spPr>
          <a:xfrm>
            <a:off x="1703540" y="2888391"/>
            <a:ext cx="2555309" cy="2308324"/>
          </a:xfrm>
          <a:prstGeom prst="rect">
            <a:avLst/>
          </a:prstGeom>
          <a:noFill/>
        </p:spPr>
        <p:txBody>
          <a:bodyPr wrap="square" rtlCol="0">
            <a:spAutoFit/>
          </a:bodyPr>
          <a:lstStyle/>
          <a:p>
            <a:pPr algn="ctr"/>
            <a:r>
              <a:rPr kumimoji="1" lang="en-US" altLang="zh-CN" b="1" dirty="0"/>
              <a:t>Subjects:</a:t>
            </a:r>
          </a:p>
          <a:p>
            <a:pPr algn="ctr"/>
            <a:endParaRPr kumimoji="1" lang="en-US" altLang="zh-CN" b="1" dirty="0"/>
          </a:p>
          <a:p>
            <a:pPr marL="285750" indent="-285750">
              <a:buFont typeface="Arial" panose="020B0604020202020204" pitchFamily="34" charset="0"/>
              <a:buChar char="•"/>
            </a:pPr>
            <a:r>
              <a:rPr kumimoji="1" lang="en-US" altLang="zh-CN" dirty="0" err="1"/>
              <a:t>SignupViewModel</a:t>
            </a:r>
            <a:endParaRPr kumimoji="1" lang="en-US" altLang="zh-CN" dirty="0"/>
          </a:p>
          <a:p>
            <a:pPr marL="285750" indent="-285750">
              <a:buFont typeface="Arial" panose="020B0604020202020204" pitchFamily="34" charset="0"/>
              <a:buChar char="•"/>
            </a:pPr>
            <a:r>
              <a:rPr kumimoji="1" lang="en-US" altLang="zh-CN" dirty="0" err="1"/>
              <a:t>LoginViewModel</a:t>
            </a:r>
            <a:endParaRPr kumimoji="1" lang="en-US" altLang="zh-CN" dirty="0"/>
          </a:p>
          <a:p>
            <a:pPr marL="285750" indent="-285750">
              <a:buFont typeface="Arial" panose="020B0604020202020204" pitchFamily="34" charset="0"/>
              <a:buChar char="•"/>
            </a:pPr>
            <a:r>
              <a:rPr kumimoji="1" lang="en-US" altLang="zh-CN" dirty="0" err="1"/>
              <a:t>LoggedinViewModel</a:t>
            </a:r>
            <a:endParaRPr kumimoji="1" lang="en-US" altLang="zh-CN" dirty="0"/>
          </a:p>
          <a:p>
            <a:pPr marL="285750" indent="-285750">
              <a:buFont typeface="Arial" panose="020B0604020202020204" pitchFamily="34" charset="0"/>
              <a:buChar char="•"/>
            </a:pPr>
            <a:r>
              <a:rPr kumimoji="1" lang="en-US" altLang="zh-CN" dirty="0" err="1"/>
              <a:t>GroupViewModel</a:t>
            </a:r>
            <a:endParaRPr kumimoji="1" lang="en-US" altLang="zh-CN" dirty="0"/>
          </a:p>
          <a:p>
            <a:pPr marL="285750" indent="-285750">
              <a:buFont typeface="Arial" panose="020B0604020202020204" pitchFamily="34" charset="0"/>
              <a:buChar char="•"/>
            </a:pPr>
            <a:r>
              <a:rPr kumimoji="1" lang="en-US" altLang="zh-CN" dirty="0" err="1"/>
              <a:t>TripViewModel</a:t>
            </a:r>
            <a:br>
              <a:rPr kumimoji="1" lang="en-US" altLang="zh-CN" dirty="0"/>
            </a:br>
            <a:endParaRPr kumimoji="1" lang="zh-CN" altLang="en-US" dirty="0"/>
          </a:p>
        </p:txBody>
      </p:sp>
      <p:sp>
        <p:nvSpPr>
          <p:cNvPr id="7" name="文本框 6">
            <a:extLst>
              <a:ext uri="{FF2B5EF4-FFF2-40B4-BE49-F238E27FC236}">
                <a16:creationId xmlns:a16="http://schemas.microsoft.com/office/drawing/2014/main" id="{9D52A182-FC0C-F9A1-10A1-314D71054CC3}"/>
              </a:ext>
            </a:extLst>
          </p:cNvPr>
          <p:cNvSpPr txBox="1"/>
          <p:nvPr/>
        </p:nvSpPr>
        <p:spPr>
          <a:xfrm>
            <a:off x="1160745" y="5196715"/>
            <a:ext cx="9870509" cy="646331"/>
          </a:xfrm>
          <a:prstGeom prst="rect">
            <a:avLst/>
          </a:prstGeom>
          <a:noFill/>
        </p:spPr>
        <p:txBody>
          <a:bodyPr wrap="square" rtlCol="0">
            <a:spAutoFit/>
          </a:bodyPr>
          <a:lstStyle/>
          <a:p>
            <a:pPr algn="ctr"/>
            <a:r>
              <a:rPr kumimoji="1" lang="en-CA" altLang="zh-CN" dirty="0"/>
              <a:t>This Subject-Observer relationship allows for a low-coupled design where objects can interact without being tightly bound to each other, making the system more flexible and easier to maintain.</a:t>
            </a:r>
            <a:endParaRPr kumimoji="1" lang="zh-CN" altLang="en-US" dirty="0"/>
          </a:p>
        </p:txBody>
      </p:sp>
      <p:pic>
        <p:nvPicPr>
          <p:cNvPr id="9" name="图形 8" descr="链接 纯色填充">
            <a:extLst>
              <a:ext uri="{FF2B5EF4-FFF2-40B4-BE49-F238E27FC236}">
                <a16:creationId xmlns:a16="http://schemas.microsoft.com/office/drawing/2014/main" id="{47041E8C-501C-B1B8-7D6F-08537F43AD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9534" y="3541191"/>
            <a:ext cx="914400" cy="914400"/>
          </a:xfrm>
          <a:prstGeom prst="rect">
            <a:avLst/>
          </a:prstGeom>
        </p:spPr>
      </p:pic>
    </p:spTree>
    <p:extLst>
      <p:ext uri="{BB962C8B-B14F-4D97-AF65-F5344CB8AC3E}">
        <p14:creationId xmlns:p14="http://schemas.microsoft.com/office/powerpoint/2010/main" val="1439254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05C751-D4B5-7436-2675-43C2BEE52279}"/>
              </a:ext>
            </a:extLst>
          </p:cNvPr>
          <p:cNvSpPr>
            <a:spLocks noGrp="1"/>
          </p:cNvSpPr>
          <p:nvPr>
            <p:ph type="title"/>
          </p:nvPr>
        </p:nvSpPr>
        <p:spPr>
          <a:xfrm>
            <a:off x="825909" y="808055"/>
            <a:ext cx="6364031" cy="1453363"/>
          </a:xfrm>
        </p:spPr>
        <p:txBody>
          <a:bodyPr>
            <a:normAutofit/>
          </a:bodyPr>
          <a:lstStyle/>
          <a:p>
            <a:r>
              <a:rPr kumimoji="1" lang="en-US" altLang="zh-CN" dirty="0"/>
              <a:t>Observer pattern evidence</a:t>
            </a:r>
            <a:endParaRPr kumimoji="1" lang="zh-CN" altLang="en-US" dirty="0"/>
          </a:p>
        </p:txBody>
      </p:sp>
      <p:sp>
        <p:nvSpPr>
          <p:cNvPr id="3" name="内容占位符 2">
            <a:extLst>
              <a:ext uri="{FF2B5EF4-FFF2-40B4-BE49-F238E27FC236}">
                <a16:creationId xmlns:a16="http://schemas.microsoft.com/office/drawing/2014/main" id="{44A7852C-2417-63D1-1B9E-83FBA94254B0}"/>
              </a:ext>
            </a:extLst>
          </p:cNvPr>
          <p:cNvSpPr>
            <a:spLocks noGrp="1"/>
          </p:cNvSpPr>
          <p:nvPr>
            <p:ph idx="1"/>
          </p:nvPr>
        </p:nvSpPr>
        <p:spPr>
          <a:xfrm>
            <a:off x="626999" y="2035951"/>
            <a:ext cx="4002936" cy="3637935"/>
          </a:xfrm>
        </p:spPr>
        <p:txBody>
          <a:bodyPr>
            <a:normAutofit/>
          </a:bodyPr>
          <a:lstStyle/>
          <a:p>
            <a:pPr>
              <a:lnSpc>
                <a:spcPct val="90000"/>
              </a:lnSpc>
            </a:pPr>
            <a:r>
              <a:rPr kumimoji="1" lang="en-CA" altLang="zh-CN" sz="1600" dirty="0" err="1"/>
              <a:t>SignupViewModel</a:t>
            </a:r>
            <a:r>
              <a:rPr kumimoji="1" lang="en-CA" altLang="zh-CN" sz="1600" dirty="0"/>
              <a:t>: When a new user completes the signup process, this `</a:t>
            </a:r>
            <a:r>
              <a:rPr kumimoji="1" lang="en-CA" altLang="zh-CN" sz="1600" dirty="0" err="1"/>
              <a:t>SignupViewModel</a:t>
            </a:r>
            <a:r>
              <a:rPr kumimoji="1" lang="en-CA" altLang="zh-CN" sz="1600" dirty="0"/>
              <a:t>` updates its state to reflect the successful registration. All Views observing this `</a:t>
            </a:r>
            <a:r>
              <a:rPr kumimoji="1" lang="en-CA" altLang="zh-CN" sz="1600" dirty="0" err="1"/>
              <a:t>SignupViewModel</a:t>
            </a:r>
            <a:r>
              <a:rPr kumimoji="1" lang="en-CA" altLang="zh-CN" sz="1600" dirty="0"/>
              <a:t>` (like the `</a:t>
            </a:r>
            <a:r>
              <a:rPr kumimoji="1" lang="en-CA" altLang="zh-CN" sz="1600" dirty="0" err="1"/>
              <a:t>SignupView</a:t>
            </a:r>
            <a:r>
              <a:rPr kumimoji="1" lang="en-CA" altLang="zh-CN" sz="1600" dirty="0"/>
              <a:t>`) get notified to update their display, </a:t>
            </a:r>
            <a:r>
              <a:rPr kumimoji="1" lang="en-CA" altLang="zh-CN" sz="1600" dirty="0">
                <a:solidFill>
                  <a:srgbClr val="FFC000"/>
                </a:solidFill>
              </a:rPr>
              <a:t>showing a confirmation message or redirecting the user to another page.</a:t>
            </a:r>
          </a:p>
          <a:p>
            <a:pPr>
              <a:lnSpc>
                <a:spcPct val="90000"/>
              </a:lnSpc>
            </a:pPr>
            <a:r>
              <a:rPr kumimoji="1" lang="en-CA" altLang="zh-CN" sz="1600" dirty="0" err="1"/>
              <a:t>LoginViewModel</a:t>
            </a:r>
            <a:r>
              <a:rPr kumimoji="1" lang="en-CA" altLang="zh-CN" sz="1600" dirty="0"/>
              <a:t>: Similarly, after a user logs in, the `</a:t>
            </a:r>
            <a:r>
              <a:rPr kumimoji="1" lang="en-CA" altLang="zh-CN" sz="1600" dirty="0" err="1"/>
              <a:t>LoginViewModel</a:t>
            </a:r>
            <a:r>
              <a:rPr kumimoji="1" lang="en-CA" altLang="zh-CN" sz="1600" dirty="0"/>
              <a:t>` updates its user authentication, which then triggers an update in the `</a:t>
            </a:r>
            <a:r>
              <a:rPr kumimoji="1" lang="en-CA" altLang="zh-CN" sz="1600" dirty="0" err="1"/>
              <a:t>LoginView</a:t>
            </a:r>
            <a:r>
              <a:rPr kumimoji="1" lang="en-CA" altLang="zh-CN" sz="1600" dirty="0"/>
              <a:t>`, redirecting the user to the `</a:t>
            </a:r>
            <a:r>
              <a:rPr kumimoji="1" lang="en-CA" altLang="zh-CN" sz="1600" dirty="0" err="1"/>
              <a:t>LoggedinView</a:t>
            </a:r>
            <a:r>
              <a:rPr kumimoji="1" lang="en-CA" altLang="zh-CN" sz="1600" dirty="0"/>
              <a:t>`.</a:t>
            </a:r>
          </a:p>
          <a:p>
            <a:pPr>
              <a:lnSpc>
                <a:spcPct val="90000"/>
              </a:lnSpc>
            </a:pPr>
            <a:endParaRPr kumimoji="1" lang="zh-CN" altLang="en-US" sz="1500" dirty="0"/>
          </a:p>
        </p:txBody>
      </p:sp>
      <p:pic>
        <p:nvPicPr>
          <p:cNvPr id="6" name="图片 5" descr="图形用户界面&#10;&#10;描述已自动生成">
            <a:extLst>
              <a:ext uri="{FF2B5EF4-FFF2-40B4-BE49-F238E27FC236}">
                <a16:creationId xmlns:a16="http://schemas.microsoft.com/office/drawing/2014/main" id="{81C557E5-64AE-08AC-9CCE-B03C2CA654F3}"/>
              </a:ext>
            </a:extLst>
          </p:cNvPr>
          <p:cNvPicPr>
            <a:picLocks noChangeAspect="1"/>
          </p:cNvPicPr>
          <p:nvPr/>
        </p:nvPicPr>
        <p:blipFill>
          <a:blip r:embed="rId3"/>
          <a:stretch>
            <a:fillRect/>
          </a:stretch>
        </p:blipFill>
        <p:spPr>
          <a:xfrm>
            <a:off x="4629935" y="2443559"/>
            <a:ext cx="7420102" cy="2263130"/>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7" name="文本框 6">
            <a:extLst>
              <a:ext uri="{FF2B5EF4-FFF2-40B4-BE49-F238E27FC236}">
                <a16:creationId xmlns:a16="http://schemas.microsoft.com/office/drawing/2014/main" id="{FE3FAC08-2CD2-05C1-5202-4AC78126D999}"/>
              </a:ext>
            </a:extLst>
          </p:cNvPr>
          <p:cNvSpPr txBox="1"/>
          <p:nvPr/>
        </p:nvSpPr>
        <p:spPr>
          <a:xfrm>
            <a:off x="5248406" y="4995244"/>
            <a:ext cx="6638793" cy="307777"/>
          </a:xfrm>
          <a:prstGeom prst="rect">
            <a:avLst/>
          </a:prstGeom>
          <a:noFill/>
        </p:spPr>
        <p:txBody>
          <a:bodyPr wrap="square" rtlCol="0">
            <a:spAutoFit/>
          </a:bodyPr>
          <a:lstStyle/>
          <a:p>
            <a:r>
              <a:rPr kumimoji="1" lang="en-US" altLang="zh-CN" sz="1400" i="1" dirty="0"/>
              <a:t>UML Class Diagram showing structural relationship between View and </a:t>
            </a:r>
            <a:r>
              <a:rPr kumimoji="1" lang="en-US" altLang="zh-CN" sz="1400" i="1" dirty="0" err="1"/>
              <a:t>ViewModel</a:t>
            </a:r>
            <a:r>
              <a:rPr kumimoji="1" lang="en-US" altLang="zh-CN" sz="1400" i="1" dirty="0"/>
              <a:t>.</a:t>
            </a:r>
            <a:endParaRPr kumimoji="1" lang="zh-CN" altLang="en-US" sz="1400" i="1" dirty="0"/>
          </a:p>
        </p:txBody>
      </p:sp>
    </p:spTree>
    <p:extLst>
      <p:ext uri="{BB962C8B-B14F-4D97-AF65-F5344CB8AC3E}">
        <p14:creationId xmlns:p14="http://schemas.microsoft.com/office/powerpoint/2010/main" val="1217851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3EAF90-F048-A2BE-181B-FC0FD34E06C0}"/>
              </a:ext>
            </a:extLst>
          </p:cNvPr>
          <p:cNvSpPr>
            <a:spLocks noGrp="1"/>
          </p:cNvSpPr>
          <p:nvPr>
            <p:ph type="title"/>
          </p:nvPr>
        </p:nvSpPr>
        <p:spPr>
          <a:xfrm>
            <a:off x="6739003" y="311265"/>
            <a:ext cx="4809527" cy="1641987"/>
          </a:xfrm>
        </p:spPr>
        <p:txBody>
          <a:bodyPr>
            <a:normAutofit/>
          </a:bodyPr>
          <a:lstStyle/>
          <a:p>
            <a:r>
              <a:rPr kumimoji="1" lang="en-US" altLang="zh-CN" dirty="0"/>
              <a:t>Builder pattern</a:t>
            </a:r>
            <a:endParaRPr kumimoji="1" lang="zh-CN" altLang="en-US" dirty="0"/>
          </a:p>
        </p:txBody>
      </p:sp>
      <p:sp>
        <p:nvSpPr>
          <p:cNvPr id="3" name="内容占位符 2">
            <a:extLst>
              <a:ext uri="{FF2B5EF4-FFF2-40B4-BE49-F238E27FC236}">
                <a16:creationId xmlns:a16="http://schemas.microsoft.com/office/drawing/2014/main" id="{5A3A2DE4-3A2C-2F50-7EF6-08E86BA460E3}"/>
              </a:ext>
            </a:extLst>
          </p:cNvPr>
          <p:cNvSpPr>
            <a:spLocks noGrp="1"/>
          </p:cNvSpPr>
          <p:nvPr>
            <p:ph idx="1"/>
          </p:nvPr>
        </p:nvSpPr>
        <p:spPr>
          <a:xfrm>
            <a:off x="6651787" y="1953252"/>
            <a:ext cx="5147730" cy="3637935"/>
          </a:xfrm>
        </p:spPr>
        <p:txBody>
          <a:bodyPr>
            <a:normAutofit/>
          </a:bodyPr>
          <a:lstStyle/>
          <a:p>
            <a:r>
              <a:rPr kumimoji="1" lang="en-CA" altLang="zh-CN" dirty="0"/>
              <a:t>Complex Object Creation: As the </a:t>
            </a:r>
            <a:r>
              <a:rPr kumimoji="1" lang="en-CA" altLang="zh-CN" i="1" dirty="0"/>
              <a:t>Weather</a:t>
            </a:r>
            <a:r>
              <a:rPr kumimoji="1" lang="en-CA" altLang="zh-CN" dirty="0"/>
              <a:t> class represents a complex object in our domain model, requiring several properties to be set during its instantiation (like </a:t>
            </a:r>
            <a:r>
              <a:rPr kumimoji="1" lang="en-CA" altLang="zh-CN" i="1" dirty="0"/>
              <a:t>`location`, `time`, `</a:t>
            </a:r>
            <a:r>
              <a:rPr kumimoji="1" lang="en-CA" altLang="zh-CN" i="1" dirty="0" err="1"/>
              <a:t>tempC</a:t>
            </a:r>
            <a:r>
              <a:rPr kumimoji="1" lang="en-CA" altLang="zh-CN" i="1" dirty="0"/>
              <a:t>`, `</a:t>
            </a:r>
            <a:r>
              <a:rPr kumimoji="1" lang="en-CA" altLang="zh-CN" i="1" dirty="0" err="1"/>
              <a:t>tempF</a:t>
            </a:r>
            <a:r>
              <a:rPr kumimoji="1" lang="en-CA" altLang="zh-CN" i="1" dirty="0"/>
              <a:t>`, `condition`</a:t>
            </a:r>
            <a:r>
              <a:rPr kumimoji="1" lang="en-CA" altLang="zh-CN" dirty="0"/>
              <a:t>).</a:t>
            </a:r>
          </a:p>
          <a:p>
            <a:r>
              <a:rPr kumimoji="1" lang="en-CA" altLang="zh-CN" dirty="0"/>
              <a:t>Builder Implementation: The nested </a:t>
            </a:r>
            <a:r>
              <a:rPr kumimoji="1" lang="en-CA" altLang="zh-CN" i="1" dirty="0" err="1"/>
              <a:t>WeatherBuilder</a:t>
            </a:r>
            <a:r>
              <a:rPr kumimoji="1" lang="en-CA" altLang="zh-CN" dirty="0"/>
              <a:t> class is implemented within the </a:t>
            </a:r>
            <a:r>
              <a:rPr kumimoji="1" lang="en-CA" altLang="zh-CN" i="1" dirty="0"/>
              <a:t>Weather</a:t>
            </a:r>
            <a:r>
              <a:rPr kumimoji="1" lang="en-CA" altLang="zh-CN" dirty="0"/>
              <a:t> class to facilitate the step-by-step construction of a </a:t>
            </a:r>
            <a:r>
              <a:rPr kumimoji="1" lang="en-CA" altLang="zh-CN" i="1" dirty="0"/>
              <a:t>Weather</a:t>
            </a:r>
            <a:r>
              <a:rPr kumimoji="1" lang="en-CA" altLang="zh-CN" dirty="0"/>
              <a:t> object.</a:t>
            </a:r>
          </a:p>
          <a:p>
            <a:endParaRPr kumimoji="1" lang="zh-CN" altLang="en-US" dirty="0"/>
          </a:p>
        </p:txBody>
      </p:sp>
      <p:pic>
        <p:nvPicPr>
          <p:cNvPr id="9" name="图片 8" descr="文本&#10;&#10;描述已自动生成">
            <a:extLst>
              <a:ext uri="{FF2B5EF4-FFF2-40B4-BE49-F238E27FC236}">
                <a16:creationId xmlns:a16="http://schemas.microsoft.com/office/drawing/2014/main" id="{53729392-5E48-05DF-7798-57153DC5FC69}"/>
              </a:ext>
            </a:extLst>
          </p:cNvPr>
          <p:cNvPicPr>
            <a:picLocks noChangeAspect="1"/>
          </p:cNvPicPr>
          <p:nvPr/>
        </p:nvPicPr>
        <p:blipFill>
          <a:blip r:embed="rId3"/>
          <a:stretch>
            <a:fillRect/>
          </a:stretch>
        </p:blipFill>
        <p:spPr>
          <a:xfrm>
            <a:off x="221294" y="300811"/>
            <a:ext cx="6346520" cy="604505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0" name="文本框 9">
            <a:extLst>
              <a:ext uri="{FF2B5EF4-FFF2-40B4-BE49-F238E27FC236}">
                <a16:creationId xmlns:a16="http://schemas.microsoft.com/office/drawing/2014/main" id="{38649778-C034-EE51-9C73-1CAD4118F824}"/>
              </a:ext>
            </a:extLst>
          </p:cNvPr>
          <p:cNvSpPr txBox="1"/>
          <p:nvPr/>
        </p:nvSpPr>
        <p:spPr>
          <a:xfrm>
            <a:off x="425885" y="6372523"/>
            <a:ext cx="5937337" cy="369332"/>
          </a:xfrm>
          <a:prstGeom prst="rect">
            <a:avLst/>
          </a:prstGeom>
          <a:noFill/>
        </p:spPr>
        <p:txBody>
          <a:bodyPr wrap="square" rtlCol="0">
            <a:spAutoFit/>
          </a:bodyPr>
          <a:lstStyle/>
          <a:p>
            <a:r>
              <a:rPr kumimoji="1" lang="en-US" altLang="zh-CN" i="1" dirty="0"/>
              <a:t>Sample UML Class Diagram for Weather and </a:t>
            </a:r>
            <a:r>
              <a:rPr kumimoji="1" lang="en-US" altLang="zh-CN" i="1" dirty="0" err="1"/>
              <a:t>WeatherBuilder</a:t>
            </a:r>
            <a:endParaRPr kumimoji="1" lang="zh-CN" altLang="en-US" i="1" dirty="0"/>
          </a:p>
        </p:txBody>
      </p:sp>
    </p:spTree>
    <p:extLst>
      <p:ext uri="{BB962C8B-B14F-4D97-AF65-F5344CB8AC3E}">
        <p14:creationId xmlns:p14="http://schemas.microsoft.com/office/powerpoint/2010/main" val="2419774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B65E4B-544E-652B-1CA4-23D4457FCD8C}"/>
              </a:ext>
            </a:extLst>
          </p:cNvPr>
          <p:cNvSpPr>
            <a:spLocks noGrp="1"/>
          </p:cNvSpPr>
          <p:nvPr>
            <p:ph type="title"/>
          </p:nvPr>
        </p:nvSpPr>
        <p:spPr/>
        <p:txBody>
          <a:bodyPr/>
          <a:lstStyle/>
          <a:p>
            <a:r>
              <a:rPr kumimoji="1" lang="en-US" altLang="zh-CN" dirty="0"/>
              <a:t>Builder pattern evidence</a:t>
            </a:r>
            <a:endParaRPr kumimoji="1" lang="zh-CN" altLang="en-US" dirty="0"/>
          </a:p>
        </p:txBody>
      </p:sp>
      <p:sp>
        <p:nvSpPr>
          <p:cNvPr id="3" name="内容占位符 2">
            <a:extLst>
              <a:ext uri="{FF2B5EF4-FFF2-40B4-BE49-F238E27FC236}">
                <a16:creationId xmlns:a16="http://schemas.microsoft.com/office/drawing/2014/main" id="{2F0D9382-AADE-6A00-3BE4-A94967A5799B}"/>
              </a:ext>
            </a:extLst>
          </p:cNvPr>
          <p:cNvSpPr>
            <a:spLocks noGrp="1"/>
          </p:cNvSpPr>
          <p:nvPr>
            <p:ph idx="1"/>
          </p:nvPr>
        </p:nvSpPr>
        <p:spPr>
          <a:xfrm>
            <a:off x="685801" y="1578396"/>
            <a:ext cx="5239010" cy="3882952"/>
          </a:xfrm>
        </p:spPr>
        <p:txBody>
          <a:bodyPr>
            <a:normAutofit/>
          </a:bodyPr>
          <a:lstStyle/>
          <a:p>
            <a:r>
              <a:rPr kumimoji="1" lang="en-CA" altLang="zh-CN" b="1" dirty="0"/>
              <a:t>Class Involvement:</a:t>
            </a:r>
          </a:p>
          <a:p>
            <a:pPr lvl="1"/>
            <a:r>
              <a:rPr kumimoji="1" lang="en-CA" altLang="zh-CN" sz="1800" b="1" i="1" dirty="0"/>
              <a:t>Weather</a:t>
            </a:r>
            <a:r>
              <a:rPr kumimoji="1" lang="en-CA" altLang="zh-CN" sz="1800" b="1" dirty="0"/>
              <a:t> Class: </a:t>
            </a:r>
            <a:r>
              <a:rPr kumimoji="1" lang="en-CA" altLang="zh-CN" sz="1800" dirty="0"/>
              <a:t>This class acts as the complex object for which the Builder Pattern is implemented.</a:t>
            </a:r>
          </a:p>
          <a:p>
            <a:pPr lvl="1"/>
            <a:r>
              <a:rPr kumimoji="1" lang="en-CA" altLang="zh-CN" sz="1800" b="1" i="1" dirty="0" err="1"/>
              <a:t>WeatherBuilder</a:t>
            </a:r>
            <a:r>
              <a:rPr kumimoji="1" lang="en-CA" altLang="zh-CN" sz="1800" b="1" dirty="0"/>
              <a:t> Class: </a:t>
            </a:r>
            <a:r>
              <a:rPr kumimoji="1" lang="en-CA" altLang="zh-CN" sz="1800" dirty="0"/>
              <a:t>A nested static class within </a:t>
            </a:r>
            <a:r>
              <a:rPr kumimoji="1" lang="en-CA" altLang="zh-CN" sz="1800" i="1" dirty="0"/>
              <a:t>Weather </a:t>
            </a:r>
            <a:r>
              <a:rPr kumimoji="1" lang="en-CA" altLang="zh-CN" sz="1800" dirty="0"/>
              <a:t>that provides methods to set the properties of </a:t>
            </a:r>
            <a:r>
              <a:rPr kumimoji="1" lang="en-CA" altLang="zh-CN" sz="1800" i="1" dirty="0"/>
              <a:t>Weather</a:t>
            </a:r>
            <a:r>
              <a:rPr kumimoji="1" lang="en-CA" altLang="zh-CN" sz="1800" dirty="0"/>
              <a:t> and a build method to instantiate the </a:t>
            </a:r>
            <a:r>
              <a:rPr kumimoji="1" lang="en-CA" altLang="zh-CN" sz="1800" i="1" dirty="0"/>
              <a:t>Weather </a:t>
            </a:r>
            <a:r>
              <a:rPr kumimoji="1" lang="en-CA" altLang="zh-CN" sz="1800" dirty="0"/>
              <a:t>object.</a:t>
            </a:r>
          </a:p>
          <a:p>
            <a:endParaRPr kumimoji="1" lang="zh-CN" altLang="en-US" dirty="0"/>
          </a:p>
        </p:txBody>
      </p:sp>
      <p:sp>
        <p:nvSpPr>
          <p:cNvPr id="4" name="文本框 3">
            <a:extLst>
              <a:ext uri="{FF2B5EF4-FFF2-40B4-BE49-F238E27FC236}">
                <a16:creationId xmlns:a16="http://schemas.microsoft.com/office/drawing/2014/main" id="{565A573B-E70A-5918-C955-D46D177582A0}"/>
              </a:ext>
            </a:extLst>
          </p:cNvPr>
          <p:cNvSpPr txBox="1"/>
          <p:nvPr/>
        </p:nvSpPr>
        <p:spPr>
          <a:xfrm>
            <a:off x="6096000" y="1953250"/>
            <a:ext cx="5089742" cy="4801314"/>
          </a:xfrm>
          <a:prstGeom prst="rect">
            <a:avLst/>
          </a:prstGeom>
          <a:noFill/>
        </p:spPr>
        <p:txBody>
          <a:bodyPr wrap="square" rtlCol="0">
            <a:spAutoFit/>
          </a:bodyPr>
          <a:lstStyle/>
          <a:p>
            <a:pPr marL="285750" indent="-285750">
              <a:buFont typeface="Arial" panose="020B0604020202020204" pitchFamily="34" charset="0"/>
              <a:buChar char="•"/>
            </a:pPr>
            <a:r>
              <a:rPr kumimoji="1" lang="en-CA" altLang="zh-CN" b="1" i="1" dirty="0" err="1"/>
              <a:t>WeatherBuilder</a:t>
            </a:r>
            <a:r>
              <a:rPr kumimoji="1" lang="en-CA" altLang="zh-CN" b="1" dirty="0"/>
              <a:t> Methods:</a:t>
            </a:r>
          </a:p>
          <a:p>
            <a:pPr marL="742950" lvl="1" indent="-285750">
              <a:buFont typeface="Arial" panose="020B0604020202020204" pitchFamily="34" charset="0"/>
              <a:buChar char="•"/>
            </a:pPr>
            <a:r>
              <a:rPr kumimoji="1" lang="en-CA" altLang="zh-CN" b="1" dirty="0"/>
              <a:t>Fluent Interface: </a:t>
            </a:r>
            <a:r>
              <a:rPr kumimoji="1" lang="en-CA" altLang="zh-CN" dirty="0"/>
              <a:t>Each method in </a:t>
            </a:r>
            <a:r>
              <a:rPr kumimoji="1" lang="en-CA" altLang="zh-CN" i="1" dirty="0" err="1"/>
              <a:t>WeatherBuilder</a:t>
            </a:r>
            <a:r>
              <a:rPr kumimoji="1" lang="en-CA" altLang="zh-CN" dirty="0"/>
              <a:t> returns the builder instance itself (return this;). This design supports fluent chaining of method calls, making the client code more readable and intuitive.</a:t>
            </a:r>
          </a:p>
          <a:p>
            <a:pPr marL="742950" lvl="1" indent="-285750">
              <a:buFont typeface="Arial" panose="020B0604020202020204" pitchFamily="34" charset="0"/>
              <a:buChar char="•"/>
            </a:pPr>
            <a:r>
              <a:rPr lang="en-CA" altLang="zh-CN" b="1" i="0" u="none" strike="noStrike" dirty="0">
                <a:effectLst/>
              </a:rPr>
              <a:t>Clear Purpose: </a:t>
            </a:r>
            <a:r>
              <a:rPr lang="en-CA" altLang="zh-CN" b="0" i="0" u="none" strike="noStrike" dirty="0">
                <a:effectLst/>
              </a:rPr>
              <a:t>Each method is named after the field it sets (location, time, </a:t>
            </a:r>
            <a:r>
              <a:rPr lang="en-CA" altLang="zh-CN" b="0" i="0" u="none" strike="noStrike" dirty="0" err="1">
                <a:effectLst/>
              </a:rPr>
              <a:t>tempC</a:t>
            </a:r>
            <a:r>
              <a:rPr lang="en-CA" altLang="zh-CN" b="0" i="0" u="none" strike="noStrike" dirty="0">
                <a:effectLst/>
              </a:rPr>
              <a:t>, </a:t>
            </a:r>
            <a:r>
              <a:rPr lang="en-CA" altLang="zh-CN" b="0" i="0" u="none" strike="noStrike" dirty="0" err="1">
                <a:effectLst/>
              </a:rPr>
              <a:t>tempF</a:t>
            </a:r>
            <a:r>
              <a:rPr lang="en-CA" altLang="zh-CN" b="0" i="0" u="none" strike="noStrike" dirty="0">
                <a:effectLst/>
              </a:rPr>
              <a:t>, condition), clearly indicating its purpose. This clarity enhances code readability and maintainability.</a:t>
            </a:r>
          </a:p>
          <a:p>
            <a:pPr marL="742950" lvl="1" indent="-285750">
              <a:buFont typeface="Arial" panose="020B0604020202020204" pitchFamily="34" charset="0"/>
              <a:buChar char="•"/>
            </a:pPr>
            <a:r>
              <a:rPr lang="en-CA" altLang="zh-CN" b="1" i="0" u="none" strike="noStrike" dirty="0">
                <a:effectLst/>
              </a:rPr>
              <a:t>Default Values and Validation:</a:t>
            </a:r>
            <a:r>
              <a:rPr lang="en-CA" altLang="zh-CN" b="0" i="0" u="none" strike="noStrike" dirty="0">
                <a:effectLst/>
              </a:rPr>
              <a:t> </a:t>
            </a:r>
            <a:r>
              <a:rPr kumimoji="1" lang="en-CA" altLang="zh-CN" dirty="0"/>
              <a:t>The Builder Pattern allows for setting default values or adding validation logic within the builder methods. This can ensure that the </a:t>
            </a:r>
            <a:r>
              <a:rPr kumimoji="1" lang="en-CA" altLang="zh-CN" i="1" dirty="0"/>
              <a:t>Weather</a:t>
            </a:r>
            <a:r>
              <a:rPr kumimoji="1" lang="en-CA" altLang="zh-CN" dirty="0"/>
              <a:t> object is always in a consistent state.</a:t>
            </a:r>
          </a:p>
          <a:p>
            <a:pPr marL="285750" indent="-285750">
              <a:buFont typeface="Arial" panose="020B0604020202020204" pitchFamily="34" charset="0"/>
              <a:buChar char="•"/>
            </a:pPr>
            <a:endParaRPr kumimoji="1" lang="zh-CN" altLang="en-US" dirty="0"/>
          </a:p>
        </p:txBody>
      </p:sp>
      <p:pic>
        <p:nvPicPr>
          <p:cNvPr id="6" name="图形 5" descr="雨 纯色填充">
            <a:extLst>
              <a:ext uri="{FF2B5EF4-FFF2-40B4-BE49-F238E27FC236}">
                <a16:creationId xmlns:a16="http://schemas.microsoft.com/office/drawing/2014/main" id="{1809E933-C630-D4F3-3C87-6BDAF5A752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79134" y="4792134"/>
            <a:ext cx="914400" cy="914400"/>
          </a:xfrm>
          <a:prstGeom prst="rect">
            <a:avLst/>
          </a:prstGeom>
        </p:spPr>
      </p:pic>
      <p:pic>
        <p:nvPicPr>
          <p:cNvPr id="8" name="图形 7" descr="雪 纯色填充">
            <a:extLst>
              <a:ext uri="{FF2B5EF4-FFF2-40B4-BE49-F238E27FC236}">
                <a16:creationId xmlns:a16="http://schemas.microsoft.com/office/drawing/2014/main" id="{EE5E57CF-0AE2-2BF6-25A0-966438D1E9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76956" y="4792134"/>
            <a:ext cx="914400" cy="914400"/>
          </a:xfrm>
          <a:prstGeom prst="rect">
            <a:avLst/>
          </a:prstGeom>
        </p:spPr>
      </p:pic>
      <p:pic>
        <p:nvPicPr>
          <p:cNvPr id="10" name="图形 9" descr="温度计 纯色填充">
            <a:extLst>
              <a:ext uri="{FF2B5EF4-FFF2-40B4-BE49-F238E27FC236}">
                <a16:creationId xmlns:a16="http://schemas.microsoft.com/office/drawing/2014/main" id="{4EF534A6-62C6-B45D-8241-D56C774EE42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60079" y="4792134"/>
            <a:ext cx="914400" cy="914400"/>
          </a:xfrm>
          <a:prstGeom prst="rect">
            <a:avLst/>
          </a:prstGeom>
        </p:spPr>
      </p:pic>
      <p:pic>
        <p:nvPicPr>
          <p:cNvPr id="12" name="图形 11" descr="周日 轮廓">
            <a:extLst>
              <a:ext uri="{FF2B5EF4-FFF2-40B4-BE49-F238E27FC236}">
                <a16:creationId xmlns:a16="http://schemas.microsoft.com/office/drawing/2014/main" id="{656AC31A-7BF3-86FA-5A31-59E81B36F5F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27991" y="4792134"/>
            <a:ext cx="914400" cy="914400"/>
          </a:xfrm>
          <a:prstGeom prst="rect">
            <a:avLst/>
          </a:prstGeom>
        </p:spPr>
      </p:pic>
      <p:pic>
        <p:nvPicPr>
          <p:cNvPr id="14" name="图形 13" descr="局部太阳 轮廓">
            <a:extLst>
              <a:ext uri="{FF2B5EF4-FFF2-40B4-BE49-F238E27FC236}">
                <a16:creationId xmlns:a16="http://schemas.microsoft.com/office/drawing/2014/main" id="{0636A599-4DFB-FFF1-02E7-B7F965CB779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141024" y="4792134"/>
            <a:ext cx="914400" cy="914400"/>
          </a:xfrm>
          <a:prstGeom prst="rect">
            <a:avLst/>
          </a:prstGeom>
        </p:spPr>
      </p:pic>
    </p:spTree>
    <p:extLst>
      <p:ext uri="{BB962C8B-B14F-4D97-AF65-F5344CB8AC3E}">
        <p14:creationId xmlns:p14="http://schemas.microsoft.com/office/powerpoint/2010/main" val="3903169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1831E5-7783-5981-2928-0747D2E6D93C}"/>
              </a:ext>
            </a:extLst>
          </p:cNvPr>
          <p:cNvSpPr>
            <a:spLocks noGrp="1"/>
          </p:cNvSpPr>
          <p:nvPr>
            <p:ph type="title"/>
          </p:nvPr>
        </p:nvSpPr>
        <p:spPr>
          <a:xfrm>
            <a:off x="1934592" y="808055"/>
            <a:ext cx="2953857" cy="1453363"/>
          </a:xfrm>
        </p:spPr>
        <p:txBody>
          <a:bodyPr>
            <a:normAutofit/>
          </a:bodyPr>
          <a:lstStyle/>
          <a:p>
            <a:r>
              <a:rPr kumimoji="1" lang="en-US" altLang="zh-CN" dirty="0"/>
              <a:t>Weather </a:t>
            </a:r>
            <a:r>
              <a:rPr kumimoji="1" lang="en-US" altLang="zh-CN" dirty="0" err="1"/>
              <a:t>api</a:t>
            </a:r>
            <a:endParaRPr kumimoji="1" lang="zh-CN" altLang="en-US" dirty="0"/>
          </a:p>
        </p:txBody>
      </p:sp>
      <p:sp>
        <p:nvSpPr>
          <p:cNvPr id="3" name="内容占位符 2">
            <a:extLst>
              <a:ext uri="{FF2B5EF4-FFF2-40B4-BE49-F238E27FC236}">
                <a16:creationId xmlns:a16="http://schemas.microsoft.com/office/drawing/2014/main" id="{4A1FC6DF-313F-6721-B309-394766D2E213}"/>
              </a:ext>
            </a:extLst>
          </p:cNvPr>
          <p:cNvSpPr>
            <a:spLocks noGrp="1"/>
          </p:cNvSpPr>
          <p:nvPr>
            <p:ph idx="1"/>
          </p:nvPr>
        </p:nvSpPr>
        <p:spPr>
          <a:xfrm>
            <a:off x="581351" y="1914374"/>
            <a:ext cx="4468320" cy="3957821"/>
          </a:xfrm>
        </p:spPr>
        <p:txBody>
          <a:bodyPr>
            <a:normAutofit/>
          </a:bodyPr>
          <a:lstStyle/>
          <a:p>
            <a:r>
              <a:rPr kumimoji="1" lang="en-CA" altLang="zh-CN" sz="2000" dirty="0"/>
              <a:t>Our Project has connected Weather API from </a:t>
            </a:r>
            <a:r>
              <a:rPr kumimoji="1" lang="en-CA" altLang="zh-CN" sz="2000" dirty="0" err="1"/>
              <a:t>weatherapi.com</a:t>
            </a:r>
            <a:r>
              <a:rPr kumimoji="1" lang="en-CA" altLang="zh-CN" sz="2000" dirty="0"/>
              <a:t>, which is an API can help us get detailed weather conditions based on the location we provide.</a:t>
            </a:r>
          </a:p>
          <a:p>
            <a:r>
              <a:rPr kumimoji="1" lang="en-CA" altLang="zh-CN" sz="2000" dirty="0"/>
              <a:t>We have chosen this API as it is free for us to get information and easy to connect and parse.</a:t>
            </a:r>
            <a:endParaRPr kumimoji="1" lang="zh-CN" altLang="en-US" sz="2000" dirty="0"/>
          </a:p>
        </p:txBody>
      </p:sp>
      <p:pic>
        <p:nvPicPr>
          <p:cNvPr id="4" name="图片 3" descr="图形用户界面, 文本&#10;&#10;描述已自动生成">
            <a:extLst>
              <a:ext uri="{FF2B5EF4-FFF2-40B4-BE49-F238E27FC236}">
                <a16:creationId xmlns:a16="http://schemas.microsoft.com/office/drawing/2014/main" id="{44221FF8-DE23-75F9-1466-50170ACBF7F9}"/>
              </a:ext>
            </a:extLst>
          </p:cNvPr>
          <p:cNvPicPr>
            <a:picLocks noChangeAspect="1"/>
          </p:cNvPicPr>
          <p:nvPr/>
        </p:nvPicPr>
        <p:blipFill>
          <a:blip r:embed="rId2"/>
          <a:stretch>
            <a:fillRect/>
          </a:stretch>
        </p:blipFill>
        <p:spPr>
          <a:xfrm>
            <a:off x="5270498" y="808055"/>
            <a:ext cx="6095593" cy="454121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5" name="文本框 4">
            <a:extLst>
              <a:ext uri="{FF2B5EF4-FFF2-40B4-BE49-F238E27FC236}">
                <a16:creationId xmlns:a16="http://schemas.microsoft.com/office/drawing/2014/main" id="{DA0BEA09-1264-5EFF-9201-E645E5DC89D9}"/>
              </a:ext>
            </a:extLst>
          </p:cNvPr>
          <p:cNvSpPr txBox="1"/>
          <p:nvPr/>
        </p:nvSpPr>
        <p:spPr>
          <a:xfrm>
            <a:off x="5270498" y="5549030"/>
            <a:ext cx="6095593" cy="646331"/>
          </a:xfrm>
          <a:prstGeom prst="rect">
            <a:avLst/>
          </a:prstGeom>
          <a:noFill/>
        </p:spPr>
        <p:txBody>
          <a:bodyPr wrap="square" rtlCol="0">
            <a:spAutoFit/>
          </a:bodyPr>
          <a:lstStyle/>
          <a:p>
            <a:pPr algn="ctr"/>
            <a:r>
              <a:rPr kumimoji="1" lang="en-US" altLang="zh-CN" i="1" dirty="0"/>
              <a:t>An example screenshot from </a:t>
            </a:r>
            <a:r>
              <a:rPr kumimoji="1" lang="en-US" altLang="zh-CN" i="1" dirty="0" err="1"/>
              <a:t>hoppscotch.io</a:t>
            </a:r>
            <a:r>
              <a:rPr kumimoji="1" lang="en-US" altLang="zh-CN" i="1" dirty="0"/>
              <a:t> of GET </a:t>
            </a:r>
            <a:r>
              <a:rPr lang="en-CA" altLang="zh-CN" b="0" i="1" u="none" strike="noStrike" dirty="0">
                <a:solidFill>
                  <a:srgbClr val="E6EDF3"/>
                </a:solidFill>
                <a:effectLst/>
                <a:latin typeface="-apple-system"/>
              </a:rPr>
              <a:t>from Weather API for location of Toronto.</a:t>
            </a:r>
            <a:endParaRPr kumimoji="1" lang="zh-CN" altLang="en-US" i="1" dirty="0"/>
          </a:p>
        </p:txBody>
      </p:sp>
      <p:pic>
        <p:nvPicPr>
          <p:cNvPr id="7" name="图形 6" descr="插不插电 纯色填充">
            <a:extLst>
              <a:ext uri="{FF2B5EF4-FFF2-40B4-BE49-F238E27FC236}">
                <a16:creationId xmlns:a16="http://schemas.microsoft.com/office/drawing/2014/main" id="{90448AE8-475F-4B43-0675-407A1E7928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8971" y="1077536"/>
            <a:ext cx="914400" cy="914400"/>
          </a:xfrm>
          <a:prstGeom prst="rect">
            <a:avLst/>
          </a:prstGeom>
        </p:spPr>
      </p:pic>
    </p:spTree>
    <p:extLst>
      <p:ext uri="{BB962C8B-B14F-4D97-AF65-F5344CB8AC3E}">
        <p14:creationId xmlns:p14="http://schemas.microsoft.com/office/powerpoint/2010/main" val="2769388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6" name="Picture 9">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7" name="Rectangle 11">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5" descr="Droplet of water">
            <a:extLst>
              <a:ext uri="{FF2B5EF4-FFF2-40B4-BE49-F238E27FC236}">
                <a16:creationId xmlns:a16="http://schemas.microsoft.com/office/drawing/2014/main" id="{4CA9F73D-8257-4FFE-5352-620562D14282}"/>
              </a:ext>
            </a:extLst>
          </p:cNvPr>
          <p:cNvPicPr>
            <a:picLocks noChangeAspect="1"/>
          </p:cNvPicPr>
          <p:nvPr/>
        </p:nvPicPr>
        <p:blipFill rotWithShape="1">
          <a:blip r:embed="rId4">
            <a:alphaModFix amt="20000"/>
          </a:blip>
          <a:srcRect t="19858" b="5142"/>
          <a:stretch/>
        </p:blipFill>
        <p:spPr>
          <a:xfrm>
            <a:off x="20" y="10"/>
            <a:ext cx="12191980" cy="6857990"/>
          </a:xfrm>
          <a:prstGeom prst="rect">
            <a:avLst/>
          </a:prstGeom>
        </p:spPr>
      </p:pic>
      <p:pic>
        <p:nvPicPr>
          <p:cNvPr id="19" name="Picture 13">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51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标题 3">
            <a:extLst>
              <a:ext uri="{FF2B5EF4-FFF2-40B4-BE49-F238E27FC236}">
                <a16:creationId xmlns:a16="http://schemas.microsoft.com/office/drawing/2014/main" id="{45149900-A9A3-E6E8-724E-0FB400039A0F}"/>
              </a:ext>
            </a:extLst>
          </p:cNvPr>
          <p:cNvSpPr>
            <a:spLocks noGrp="1"/>
          </p:cNvSpPr>
          <p:nvPr>
            <p:ph type="title"/>
          </p:nvPr>
        </p:nvSpPr>
        <p:spPr>
          <a:xfrm>
            <a:off x="3962399" y="1964267"/>
            <a:ext cx="7197726" cy="2421464"/>
          </a:xfrm>
        </p:spPr>
        <p:txBody>
          <a:bodyPr vert="horz" lIns="91440" tIns="45720" rIns="91440" bIns="45720" rtlCol="0" anchor="b">
            <a:normAutofit/>
          </a:bodyPr>
          <a:lstStyle/>
          <a:p>
            <a:pPr algn="r"/>
            <a:r>
              <a:rPr lang="en-US" altLang="zh-CN" sz="4800"/>
              <a:t>Testing</a:t>
            </a:r>
          </a:p>
        </p:txBody>
      </p:sp>
    </p:spTree>
    <p:extLst>
      <p:ext uri="{BB962C8B-B14F-4D97-AF65-F5344CB8AC3E}">
        <p14:creationId xmlns:p14="http://schemas.microsoft.com/office/powerpoint/2010/main" val="3491483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8">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7" name="Rectangle 10">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4" descr="Computer script on a screen">
            <a:extLst>
              <a:ext uri="{FF2B5EF4-FFF2-40B4-BE49-F238E27FC236}">
                <a16:creationId xmlns:a16="http://schemas.microsoft.com/office/drawing/2014/main" id="{82B548DB-9B38-E07B-BD66-AA3004FE4BA0}"/>
              </a:ext>
            </a:extLst>
          </p:cNvPr>
          <p:cNvPicPr>
            <a:picLocks noChangeAspect="1"/>
          </p:cNvPicPr>
          <p:nvPr/>
        </p:nvPicPr>
        <p:blipFill rotWithShape="1">
          <a:blip r:embed="rId3">
            <a:alphaModFix amt="35000"/>
          </a:blip>
          <a:srcRect t="5981" b="9750"/>
          <a:stretch/>
        </p:blipFill>
        <p:spPr>
          <a:xfrm>
            <a:off x="20" y="10"/>
            <a:ext cx="12191980" cy="6857990"/>
          </a:xfrm>
          <a:prstGeom prst="rect">
            <a:avLst/>
          </a:prstGeom>
        </p:spPr>
      </p:pic>
      <p:pic>
        <p:nvPicPr>
          <p:cNvPr id="13" name="Picture 12">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51000"/>
            <a:extLst>
              <a:ext uri="{28A0092B-C50C-407E-A947-70E740481C1C}">
                <a14:useLocalDpi xmlns:a14="http://schemas.microsoft.com/office/drawing/2010/main" val="0"/>
              </a:ext>
            </a:extLst>
          </a:blip>
          <a:stretch>
            <a:fillRect/>
          </a:stretch>
        </p:blipFill>
        <p:spPr>
          <a:xfrm>
            <a:off x="1588" y="893"/>
            <a:ext cx="12188825" cy="6856214"/>
          </a:xfrm>
          <a:prstGeom prst="rect">
            <a:avLst/>
          </a:prstGeom>
        </p:spPr>
      </p:pic>
      <p:sp>
        <p:nvSpPr>
          <p:cNvPr id="2" name="标题 1">
            <a:extLst>
              <a:ext uri="{FF2B5EF4-FFF2-40B4-BE49-F238E27FC236}">
                <a16:creationId xmlns:a16="http://schemas.microsoft.com/office/drawing/2014/main" id="{590B90E9-7C6B-9E0F-957A-FEC6927A7A02}"/>
              </a:ext>
            </a:extLst>
          </p:cNvPr>
          <p:cNvSpPr>
            <a:spLocks noGrp="1"/>
          </p:cNvSpPr>
          <p:nvPr>
            <p:ph type="title"/>
          </p:nvPr>
        </p:nvSpPr>
        <p:spPr>
          <a:xfrm>
            <a:off x="3962399" y="1964267"/>
            <a:ext cx="7197726" cy="2421464"/>
          </a:xfrm>
        </p:spPr>
        <p:txBody>
          <a:bodyPr vert="horz" lIns="91440" tIns="45720" rIns="91440" bIns="45720" rtlCol="0" anchor="b">
            <a:normAutofit/>
          </a:bodyPr>
          <a:lstStyle/>
          <a:p>
            <a:pPr algn="r"/>
            <a:r>
              <a:rPr kumimoji="1" lang="en-US" altLang="zh-CN" sz="4800"/>
              <a:t>Code organization</a:t>
            </a:r>
          </a:p>
        </p:txBody>
      </p:sp>
      <p:sp>
        <p:nvSpPr>
          <p:cNvPr id="3" name="文本占位符 2">
            <a:extLst>
              <a:ext uri="{FF2B5EF4-FFF2-40B4-BE49-F238E27FC236}">
                <a16:creationId xmlns:a16="http://schemas.microsoft.com/office/drawing/2014/main" id="{F1CF537B-36B9-6E8E-DC80-743E2AD16718}"/>
              </a:ext>
            </a:extLst>
          </p:cNvPr>
          <p:cNvSpPr>
            <a:spLocks noGrp="1"/>
          </p:cNvSpPr>
          <p:nvPr>
            <p:ph type="body" idx="1"/>
          </p:nvPr>
        </p:nvSpPr>
        <p:spPr>
          <a:xfrm>
            <a:off x="3962399" y="4385732"/>
            <a:ext cx="7197726" cy="1405467"/>
          </a:xfrm>
        </p:spPr>
        <p:txBody>
          <a:bodyPr vert="horz" lIns="91440" tIns="45720" rIns="91440" bIns="45720" rtlCol="0" anchor="t">
            <a:normAutofit/>
          </a:bodyPr>
          <a:lstStyle/>
          <a:p>
            <a:pPr algn="r"/>
            <a:endParaRPr kumimoji="1" lang="en-US" altLang="zh-CN" sz="1800"/>
          </a:p>
        </p:txBody>
      </p:sp>
    </p:spTree>
    <p:extLst>
      <p:ext uri="{BB962C8B-B14F-4D97-AF65-F5344CB8AC3E}">
        <p14:creationId xmlns:p14="http://schemas.microsoft.com/office/powerpoint/2010/main" val="3665285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0" name="Rectangle 9">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54F3D1A-0C7E-4D0A-92CE-931C3E247B9A}"/>
              </a:ext>
            </a:extLst>
          </p:cNvPr>
          <p:cNvSpPr>
            <a:spLocks noGrp="1"/>
          </p:cNvSpPr>
          <p:nvPr>
            <p:ph type="title"/>
          </p:nvPr>
        </p:nvSpPr>
        <p:spPr>
          <a:xfrm>
            <a:off x="1993805" y="1354668"/>
            <a:ext cx="8204391" cy="2346475"/>
          </a:xfrm>
        </p:spPr>
        <p:txBody>
          <a:bodyPr vert="horz" lIns="91440" tIns="45720" rIns="91440" bIns="45720" rtlCol="0" anchor="b">
            <a:normAutofit/>
          </a:bodyPr>
          <a:lstStyle/>
          <a:p>
            <a:pPr algn="ctr"/>
            <a:r>
              <a:rPr kumimoji="1" lang="en-US" altLang="zh-CN" sz="6000"/>
              <a:t>Thank you for your participation</a:t>
            </a:r>
          </a:p>
        </p:txBody>
      </p:sp>
      <p:sp>
        <p:nvSpPr>
          <p:cNvPr id="3" name="文本占位符 2">
            <a:extLst>
              <a:ext uri="{FF2B5EF4-FFF2-40B4-BE49-F238E27FC236}">
                <a16:creationId xmlns:a16="http://schemas.microsoft.com/office/drawing/2014/main" id="{FE406C31-451A-9C54-28D1-A641F9EDFCFA}"/>
              </a:ext>
            </a:extLst>
          </p:cNvPr>
          <p:cNvSpPr>
            <a:spLocks noGrp="1"/>
          </p:cNvSpPr>
          <p:nvPr>
            <p:ph type="body" idx="1"/>
          </p:nvPr>
        </p:nvSpPr>
        <p:spPr>
          <a:xfrm>
            <a:off x="2497137" y="3940629"/>
            <a:ext cx="7197726" cy="1240970"/>
          </a:xfrm>
        </p:spPr>
        <p:txBody>
          <a:bodyPr vert="horz" lIns="91440" tIns="45720" rIns="91440" bIns="45720" rtlCol="0" anchor="t">
            <a:normAutofit/>
          </a:bodyPr>
          <a:lstStyle/>
          <a:p>
            <a:pPr algn="ctr"/>
            <a:r>
              <a:rPr kumimoji="1" lang="en-US" altLang="zh-CN" sz="1800"/>
              <a:t>Presented by team24</a:t>
            </a:r>
          </a:p>
        </p:txBody>
      </p:sp>
      <p:cxnSp>
        <p:nvCxnSpPr>
          <p:cNvPr id="12" name="Straight Connector 11">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0658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E2AFF0-0440-4F06-B1DF-78376F2D68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AB6B45E-632E-4C37-A285-6FAD80F71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3"/>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94C38E06-9770-E170-807C-1FBCE3AB47F7}"/>
              </a:ext>
            </a:extLst>
          </p:cNvPr>
          <p:cNvSpPr>
            <a:spLocks noGrp="1"/>
          </p:cNvSpPr>
          <p:nvPr>
            <p:ph type="title"/>
          </p:nvPr>
        </p:nvSpPr>
        <p:spPr>
          <a:xfrm>
            <a:off x="685801" y="2329841"/>
            <a:ext cx="3440175" cy="3308958"/>
          </a:xfrm>
        </p:spPr>
        <p:txBody>
          <a:bodyPr>
            <a:normAutofit/>
          </a:bodyPr>
          <a:lstStyle/>
          <a:p>
            <a:r>
              <a:rPr kumimoji="1" lang="en-US" altLang="zh-CN" dirty="0">
                <a:solidFill>
                  <a:srgbClr val="FFFFFF"/>
                </a:solidFill>
              </a:rPr>
              <a:t>API Endpoint</a:t>
            </a:r>
            <a:endParaRPr kumimoji="1" lang="zh-CN" altLang="en-US" dirty="0">
              <a:solidFill>
                <a:srgbClr val="FFFFFF"/>
              </a:solidFill>
            </a:endParaRPr>
          </a:p>
        </p:txBody>
      </p:sp>
      <p:graphicFrame>
        <p:nvGraphicFramePr>
          <p:cNvPr id="5" name="内容占位符 2">
            <a:extLst>
              <a:ext uri="{FF2B5EF4-FFF2-40B4-BE49-F238E27FC236}">
                <a16:creationId xmlns:a16="http://schemas.microsoft.com/office/drawing/2014/main" id="{D995A4A6-B069-9764-1353-6A5ACC3970DB}"/>
              </a:ext>
            </a:extLst>
          </p:cNvPr>
          <p:cNvGraphicFramePr>
            <a:graphicFrameLocks noGrp="1"/>
          </p:cNvGraphicFramePr>
          <p:nvPr>
            <p:ph idx="1"/>
            <p:extLst>
              <p:ext uri="{D42A27DB-BD31-4B8C-83A1-F6EECF244321}">
                <p14:modId xmlns:p14="http://schemas.microsoft.com/office/powerpoint/2010/main" val="19723883"/>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图形 5" descr="物联网 轮廓">
            <a:extLst>
              <a:ext uri="{FF2B5EF4-FFF2-40B4-BE49-F238E27FC236}">
                <a16:creationId xmlns:a16="http://schemas.microsoft.com/office/drawing/2014/main" id="{12B663F8-D64C-D2D9-FB66-57B97ABE479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37706" y="1978436"/>
            <a:ext cx="1450563" cy="1450563"/>
          </a:xfrm>
          <a:prstGeom prst="rect">
            <a:avLst/>
          </a:prstGeom>
        </p:spPr>
      </p:pic>
    </p:spTree>
    <p:extLst>
      <p:ext uri="{BB962C8B-B14F-4D97-AF65-F5344CB8AC3E}">
        <p14:creationId xmlns:p14="http://schemas.microsoft.com/office/powerpoint/2010/main" val="15122359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913C67-E5FC-6BF3-8CD3-E93B9B849179}"/>
              </a:ext>
            </a:extLst>
          </p:cNvPr>
          <p:cNvSpPr>
            <a:spLocks noGrp="1"/>
          </p:cNvSpPr>
          <p:nvPr>
            <p:ph type="title"/>
          </p:nvPr>
        </p:nvSpPr>
        <p:spPr>
          <a:xfrm>
            <a:off x="4917879" y="334960"/>
            <a:ext cx="6593075" cy="1612490"/>
          </a:xfrm>
        </p:spPr>
        <p:txBody>
          <a:bodyPr>
            <a:normAutofit/>
          </a:bodyPr>
          <a:lstStyle/>
          <a:p>
            <a:pPr algn="ctr"/>
            <a:r>
              <a:rPr kumimoji="1" lang="en-US" altLang="zh-CN" dirty="0"/>
              <a:t>Specification</a:t>
            </a:r>
            <a:endParaRPr kumimoji="1" lang="zh-CN" altLang="en-US" dirty="0"/>
          </a:p>
        </p:txBody>
      </p:sp>
      <p:pic>
        <p:nvPicPr>
          <p:cNvPr id="5" name="Picture 4" descr="Commuters overlayed with colourful bokeh at night">
            <a:extLst>
              <a:ext uri="{FF2B5EF4-FFF2-40B4-BE49-F238E27FC236}">
                <a16:creationId xmlns:a16="http://schemas.microsoft.com/office/drawing/2014/main" id="{ED6B6E0A-BEC4-AB36-22BC-AE53F92EDEA0}"/>
              </a:ext>
            </a:extLst>
          </p:cNvPr>
          <p:cNvPicPr>
            <a:picLocks noChangeAspect="1"/>
          </p:cNvPicPr>
          <p:nvPr/>
        </p:nvPicPr>
        <p:blipFill rotWithShape="1">
          <a:blip r:embed="rId3"/>
          <a:srcRect l="23983" r="30893" b="-2"/>
          <a:stretch/>
        </p:blipFill>
        <p:spPr>
          <a:xfrm>
            <a:off x="20" y="975"/>
            <a:ext cx="4635988" cy="6858000"/>
          </a:xfrm>
          <a:prstGeom prst="rect">
            <a:avLst/>
          </a:prstGeom>
        </p:spPr>
      </p:pic>
      <p:sp>
        <p:nvSpPr>
          <p:cNvPr id="3" name="内容占位符 2">
            <a:extLst>
              <a:ext uri="{FF2B5EF4-FFF2-40B4-BE49-F238E27FC236}">
                <a16:creationId xmlns:a16="http://schemas.microsoft.com/office/drawing/2014/main" id="{BE7679B5-A026-ADA5-B968-E46FFC88A987}"/>
              </a:ext>
            </a:extLst>
          </p:cNvPr>
          <p:cNvSpPr>
            <a:spLocks noGrp="1"/>
          </p:cNvSpPr>
          <p:nvPr>
            <p:ph idx="1"/>
          </p:nvPr>
        </p:nvSpPr>
        <p:spPr>
          <a:xfrm>
            <a:off x="6308942" y="1734237"/>
            <a:ext cx="5771983" cy="4484666"/>
          </a:xfrm>
        </p:spPr>
        <p:txBody>
          <a:bodyPr>
            <a:normAutofit/>
          </a:bodyPr>
          <a:lstStyle/>
          <a:p>
            <a:pPr lvl="1"/>
            <a:r>
              <a:rPr kumimoji="1" lang="en-US" altLang="zh-CN" dirty="0"/>
              <a:t>New User Sign Up: username and location</a:t>
            </a:r>
          </a:p>
          <a:p>
            <a:pPr lvl="1"/>
            <a:r>
              <a:rPr kumimoji="1" lang="en-US" altLang="zh-CN" dirty="0"/>
              <a:t>User Login</a:t>
            </a:r>
          </a:p>
          <a:p>
            <a:pPr lvl="2"/>
            <a:r>
              <a:rPr kumimoji="1" lang="en-US" altLang="zh-CN" sz="1600" dirty="0"/>
              <a:t>Get Weather: Get weather conditions from the API</a:t>
            </a:r>
          </a:p>
          <a:p>
            <a:pPr lvl="2"/>
            <a:r>
              <a:rPr kumimoji="1" lang="en-US" altLang="zh-CN" sz="1600" dirty="0"/>
              <a:t>Portal to Group: </a:t>
            </a:r>
            <a:r>
              <a:rPr kumimoji="1" lang="en-US" altLang="zh-CN" sz="1600" dirty="0" err="1"/>
              <a:t>GroupView</a:t>
            </a:r>
            <a:r>
              <a:rPr kumimoji="1" lang="en-US" altLang="zh-CN" sz="1600" dirty="0"/>
              <a:t>, access to group features</a:t>
            </a:r>
          </a:p>
          <a:p>
            <a:pPr lvl="2"/>
            <a:r>
              <a:rPr kumimoji="1" lang="en-US" altLang="zh-CN" sz="1600" dirty="0"/>
              <a:t>(Not Ready) Portal to Trip</a:t>
            </a:r>
          </a:p>
          <a:p>
            <a:pPr lvl="1"/>
            <a:r>
              <a:rPr kumimoji="1" lang="en-US" altLang="zh-CN" dirty="0"/>
              <a:t>Group </a:t>
            </a:r>
          </a:p>
          <a:p>
            <a:pPr lvl="2"/>
            <a:r>
              <a:rPr kumimoji="1" lang="en-US" altLang="zh-CN" sz="1600" dirty="0"/>
              <a:t>Create Group</a:t>
            </a:r>
          </a:p>
          <a:p>
            <a:pPr lvl="2"/>
            <a:r>
              <a:rPr kumimoji="1" lang="en-US" altLang="zh-CN" sz="1600" dirty="0"/>
              <a:t>Edit Group</a:t>
            </a:r>
          </a:p>
          <a:p>
            <a:pPr lvl="1"/>
            <a:r>
              <a:rPr kumimoji="1" lang="en-US" altLang="zh-CN" dirty="0"/>
              <a:t>Trip</a:t>
            </a:r>
          </a:p>
          <a:p>
            <a:pPr lvl="2"/>
            <a:r>
              <a:rPr kumimoji="1" lang="en-US" altLang="zh-CN" sz="1600" dirty="0"/>
              <a:t>Create Trip</a:t>
            </a:r>
          </a:p>
          <a:p>
            <a:pPr lvl="2"/>
            <a:r>
              <a:rPr kumimoji="1" lang="en-US" altLang="zh-CN" sz="1600" dirty="0"/>
              <a:t>Edit Trip</a:t>
            </a:r>
          </a:p>
          <a:p>
            <a:pPr lvl="1"/>
            <a:endParaRPr kumimoji="1" lang="zh-CN" altLang="en-US" dirty="0"/>
          </a:p>
        </p:txBody>
      </p:sp>
      <p:pic>
        <p:nvPicPr>
          <p:cNvPr id="6" name="图形 5" descr="旅行 轮廓">
            <a:extLst>
              <a:ext uri="{FF2B5EF4-FFF2-40B4-BE49-F238E27FC236}">
                <a16:creationId xmlns:a16="http://schemas.microsoft.com/office/drawing/2014/main" id="{350A2BAE-3544-500C-9571-5D5743550B6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38800" y="4901001"/>
            <a:ext cx="914400" cy="914400"/>
          </a:xfrm>
          <a:prstGeom prst="rect">
            <a:avLst/>
          </a:prstGeom>
        </p:spPr>
      </p:pic>
      <p:pic>
        <p:nvPicPr>
          <p:cNvPr id="14" name="图形 13" descr="正在加载 轮廓">
            <a:extLst>
              <a:ext uri="{FF2B5EF4-FFF2-40B4-BE49-F238E27FC236}">
                <a16:creationId xmlns:a16="http://schemas.microsoft.com/office/drawing/2014/main" id="{FEBAD2F8-3EB7-79A6-23F1-D633984649B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67792" y="1646052"/>
            <a:ext cx="914400" cy="914400"/>
          </a:xfrm>
          <a:prstGeom prst="rect">
            <a:avLst/>
          </a:prstGeom>
        </p:spPr>
      </p:pic>
      <p:pic>
        <p:nvPicPr>
          <p:cNvPr id="16" name="图形 15" descr="入口 轮廓">
            <a:extLst>
              <a:ext uri="{FF2B5EF4-FFF2-40B4-BE49-F238E27FC236}">
                <a16:creationId xmlns:a16="http://schemas.microsoft.com/office/drawing/2014/main" id="{B1F8B79F-0460-1E29-B5D8-B60BEF9C345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59677" y="2716253"/>
            <a:ext cx="780771" cy="780771"/>
          </a:xfrm>
          <a:prstGeom prst="rect">
            <a:avLst/>
          </a:prstGeom>
        </p:spPr>
      </p:pic>
      <p:pic>
        <p:nvPicPr>
          <p:cNvPr id="18" name="图形 17" descr="用户 轮廓">
            <a:extLst>
              <a:ext uri="{FF2B5EF4-FFF2-40B4-BE49-F238E27FC236}">
                <a16:creationId xmlns:a16="http://schemas.microsoft.com/office/drawing/2014/main" id="{02E3A3C4-11DF-AA65-6EFA-AC33DB0A4F8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592862" y="3808627"/>
            <a:ext cx="914400" cy="914400"/>
          </a:xfrm>
          <a:prstGeom prst="rect">
            <a:avLst/>
          </a:prstGeom>
        </p:spPr>
      </p:pic>
    </p:spTree>
    <p:extLst>
      <p:ext uri="{BB962C8B-B14F-4D97-AF65-F5344CB8AC3E}">
        <p14:creationId xmlns:p14="http://schemas.microsoft.com/office/powerpoint/2010/main" val="4177819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356B90-F0D8-4B81-DA4B-4653627DDA4C}"/>
              </a:ext>
            </a:extLst>
          </p:cNvPr>
          <p:cNvSpPr>
            <a:spLocks noGrp="1"/>
          </p:cNvSpPr>
          <p:nvPr>
            <p:ph type="title"/>
          </p:nvPr>
        </p:nvSpPr>
        <p:spPr/>
        <p:txBody>
          <a:bodyPr/>
          <a:lstStyle/>
          <a:p>
            <a:r>
              <a:rPr kumimoji="1" lang="en-US" altLang="zh-CN" dirty="0"/>
              <a:t>demo</a:t>
            </a:r>
            <a:endParaRPr kumimoji="1" lang="zh-CN" altLang="en-US" dirty="0"/>
          </a:p>
        </p:txBody>
      </p:sp>
      <p:sp>
        <p:nvSpPr>
          <p:cNvPr id="3" name="内容占位符 2">
            <a:extLst>
              <a:ext uri="{FF2B5EF4-FFF2-40B4-BE49-F238E27FC236}">
                <a16:creationId xmlns:a16="http://schemas.microsoft.com/office/drawing/2014/main" id="{D01AE82A-F2D6-65CF-6407-45F12F5F90DB}"/>
              </a:ext>
            </a:extLst>
          </p:cNvPr>
          <p:cNvSpPr>
            <a:spLocks noGrp="1"/>
          </p:cNvSpPr>
          <p:nvPr>
            <p:ph idx="1"/>
          </p:nvPr>
        </p:nvSpPr>
        <p:spPr/>
        <p:txBody>
          <a:bodyPr/>
          <a:lstStyle/>
          <a:p>
            <a:endParaRPr kumimoji="1" lang="zh-CN" altLang="en-US" dirty="0"/>
          </a:p>
        </p:txBody>
      </p:sp>
    </p:spTree>
    <p:extLst>
      <p:ext uri="{BB962C8B-B14F-4D97-AF65-F5344CB8AC3E}">
        <p14:creationId xmlns:p14="http://schemas.microsoft.com/office/powerpoint/2010/main" val="3191690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6" name="Picture 9">
            <a:extLst>
              <a:ext uri="{FF2B5EF4-FFF2-40B4-BE49-F238E27FC236}">
                <a16:creationId xmlns:a16="http://schemas.microsoft.com/office/drawing/2014/main" id="{8A9487CD-7D0F-41CA-BC10-EA03D14049D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17" name="Picture 5" descr="背景图案&#10;&#10;描述已自动生成">
            <a:extLst>
              <a:ext uri="{FF2B5EF4-FFF2-40B4-BE49-F238E27FC236}">
                <a16:creationId xmlns:a16="http://schemas.microsoft.com/office/drawing/2014/main" id="{EDE22147-0017-DF51-4FBD-532362C213CB}"/>
              </a:ext>
            </a:extLst>
          </p:cNvPr>
          <p:cNvPicPr>
            <a:picLocks noChangeAspect="1"/>
          </p:cNvPicPr>
          <p:nvPr/>
        </p:nvPicPr>
        <p:blipFill rotWithShape="1">
          <a:blip r:embed="rId4"/>
          <a:srcRect t="6747" r="-2" b="20467"/>
          <a:stretch/>
        </p:blipFill>
        <p:spPr>
          <a:xfrm>
            <a:off x="20" y="975"/>
            <a:ext cx="7552924" cy="6858000"/>
          </a:xfrm>
          <a:prstGeom prst="rect">
            <a:avLst/>
          </a:prstGeom>
        </p:spPr>
      </p:pic>
      <p:pic>
        <p:nvPicPr>
          <p:cNvPr id="18" name="Picture 11">
            <a:extLst>
              <a:ext uri="{FF2B5EF4-FFF2-40B4-BE49-F238E27FC236}">
                <a16:creationId xmlns:a16="http://schemas.microsoft.com/office/drawing/2014/main" id="{A3DB6EEB-9606-4725-9F53-8A88BE62BCB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标题 3">
            <a:extLst>
              <a:ext uri="{FF2B5EF4-FFF2-40B4-BE49-F238E27FC236}">
                <a16:creationId xmlns:a16="http://schemas.microsoft.com/office/drawing/2014/main" id="{45149900-A9A3-E6E8-724E-0FB400039A0F}"/>
              </a:ext>
            </a:extLst>
          </p:cNvPr>
          <p:cNvSpPr>
            <a:spLocks noGrp="1"/>
          </p:cNvSpPr>
          <p:nvPr>
            <p:ph type="title"/>
          </p:nvPr>
        </p:nvSpPr>
        <p:spPr>
          <a:xfrm>
            <a:off x="7905135" y="1964267"/>
            <a:ext cx="3254990" cy="2421464"/>
          </a:xfrm>
        </p:spPr>
        <p:txBody>
          <a:bodyPr vert="horz" lIns="91440" tIns="45720" rIns="91440" bIns="45720" rtlCol="0" anchor="b">
            <a:normAutofit/>
          </a:bodyPr>
          <a:lstStyle/>
          <a:p>
            <a:pPr algn="r"/>
            <a:r>
              <a:rPr lang="en-US" altLang="zh-CN" sz="4800"/>
              <a:t>Software design</a:t>
            </a:r>
          </a:p>
        </p:txBody>
      </p:sp>
    </p:spTree>
    <p:extLst>
      <p:ext uri="{BB962C8B-B14F-4D97-AF65-F5344CB8AC3E}">
        <p14:creationId xmlns:p14="http://schemas.microsoft.com/office/powerpoint/2010/main" val="4153307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FC4D312-9963-BB1B-93A1-9475B799A4C3}"/>
              </a:ext>
            </a:extLst>
          </p:cNvPr>
          <p:cNvSpPr>
            <a:spLocks noGrp="1"/>
          </p:cNvSpPr>
          <p:nvPr>
            <p:ph type="title"/>
          </p:nvPr>
        </p:nvSpPr>
        <p:spPr>
          <a:xfrm>
            <a:off x="673110" y="2615128"/>
            <a:ext cx="3659389" cy="2948754"/>
          </a:xfrm>
        </p:spPr>
        <p:txBody>
          <a:bodyPr>
            <a:normAutofit/>
          </a:bodyPr>
          <a:lstStyle/>
          <a:p>
            <a:pPr algn="r"/>
            <a:r>
              <a:rPr kumimoji="1" lang="en-US" altLang="zh-CN" dirty="0"/>
              <a:t>SOLID principles</a:t>
            </a:r>
            <a:endParaRPr kumimoji="1" lang="zh-CN" altLang="en-US" dirty="0"/>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309F6477-C0A7-6076-2265-78EC7DC8D476}"/>
              </a:ext>
            </a:extLst>
          </p:cNvPr>
          <p:cNvSpPr>
            <a:spLocks noGrp="1"/>
          </p:cNvSpPr>
          <p:nvPr>
            <p:ph idx="1"/>
          </p:nvPr>
        </p:nvSpPr>
        <p:spPr>
          <a:xfrm>
            <a:off x="5001348" y="1250284"/>
            <a:ext cx="6723171" cy="4557849"/>
          </a:xfrm>
        </p:spPr>
        <p:txBody>
          <a:bodyPr>
            <a:normAutofit/>
          </a:bodyPr>
          <a:lstStyle/>
          <a:p>
            <a:r>
              <a:rPr lang="en-CA" altLang="zh-CN" sz="2000" dirty="0"/>
              <a:t>While we design our program and codes, we followed the principles what we have learnt in this course, by adherence to SOLID principles, our codes are promoted to be more understandable, flexible, and maintainable software design.</a:t>
            </a:r>
          </a:p>
          <a:p>
            <a:r>
              <a:rPr lang="en-CA" altLang="zh-CN" sz="2000" dirty="0"/>
              <a:t>Here are the three SOLID Principles we will evaluate further:</a:t>
            </a:r>
            <a:endParaRPr lang="en-CA" altLang="zh-CN" sz="2000" i="0" u="none" strike="noStrike" dirty="0">
              <a:effectLst/>
            </a:endParaRPr>
          </a:p>
          <a:p>
            <a:pPr lvl="1"/>
            <a:r>
              <a:rPr lang="en-CA" altLang="zh-CN" sz="1800" i="0" u="none" strike="noStrike" dirty="0">
                <a:effectLst/>
              </a:rPr>
              <a:t>Single Responsibility Principle (SRP)</a:t>
            </a:r>
            <a:endParaRPr kumimoji="1" lang="en-CA" altLang="zh-CN" sz="1800" dirty="0"/>
          </a:p>
          <a:p>
            <a:pPr lvl="1"/>
            <a:r>
              <a:rPr kumimoji="1" lang="en-CA" altLang="zh-CN" sz="1800" dirty="0"/>
              <a:t>Interface Segregation Principle (ISP)</a:t>
            </a:r>
          </a:p>
          <a:p>
            <a:pPr lvl="1"/>
            <a:r>
              <a:rPr kumimoji="1" lang="en-CA" altLang="zh-CN" sz="1800" dirty="0"/>
              <a:t>Dependency Inversion Principle (DIP)</a:t>
            </a:r>
          </a:p>
          <a:p>
            <a:endParaRPr kumimoji="1" lang="zh-CN" altLang="en-US" dirty="0"/>
          </a:p>
        </p:txBody>
      </p:sp>
      <p:pic>
        <p:nvPicPr>
          <p:cNvPr id="7" name="图形 6" descr="清单演示文稿 纯色填充">
            <a:extLst>
              <a:ext uri="{FF2B5EF4-FFF2-40B4-BE49-F238E27FC236}">
                <a16:creationId xmlns:a16="http://schemas.microsoft.com/office/drawing/2014/main" id="{5028BE0E-A276-E005-D859-47F622BA27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15392" y="1854173"/>
            <a:ext cx="1574827" cy="1574827"/>
          </a:xfrm>
          <a:prstGeom prst="rect">
            <a:avLst/>
          </a:prstGeom>
        </p:spPr>
      </p:pic>
    </p:spTree>
    <p:extLst>
      <p:ext uri="{BB962C8B-B14F-4D97-AF65-F5344CB8AC3E}">
        <p14:creationId xmlns:p14="http://schemas.microsoft.com/office/powerpoint/2010/main" val="735983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BA1CC-25D7-D9F3-FCF1-2855E85483CE}"/>
              </a:ext>
            </a:extLst>
          </p:cNvPr>
          <p:cNvSpPr>
            <a:spLocks noGrp="1"/>
          </p:cNvSpPr>
          <p:nvPr>
            <p:ph type="title"/>
          </p:nvPr>
        </p:nvSpPr>
        <p:spPr>
          <a:xfrm>
            <a:off x="825909" y="808055"/>
            <a:ext cx="3979205" cy="1453363"/>
          </a:xfrm>
        </p:spPr>
        <p:txBody>
          <a:bodyPr>
            <a:normAutofit/>
          </a:bodyPr>
          <a:lstStyle/>
          <a:p>
            <a:pPr>
              <a:lnSpc>
                <a:spcPct val="90000"/>
              </a:lnSpc>
            </a:pPr>
            <a:r>
              <a:rPr kumimoji="1" lang="en-CA" altLang="zh-CN" sz="3300"/>
              <a:t>Single Responsibility Principle (SRP)</a:t>
            </a:r>
            <a:endParaRPr kumimoji="1" lang="zh-CN" altLang="en-US" sz="3300"/>
          </a:p>
        </p:txBody>
      </p:sp>
      <p:sp>
        <p:nvSpPr>
          <p:cNvPr id="3" name="内容占位符 2">
            <a:extLst>
              <a:ext uri="{FF2B5EF4-FFF2-40B4-BE49-F238E27FC236}">
                <a16:creationId xmlns:a16="http://schemas.microsoft.com/office/drawing/2014/main" id="{B634CD8D-5986-3094-1BAC-DCD678CD3718}"/>
              </a:ext>
            </a:extLst>
          </p:cNvPr>
          <p:cNvSpPr>
            <a:spLocks noGrp="1"/>
          </p:cNvSpPr>
          <p:nvPr>
            <p:ph idx="1"/>
          </p:nvPr>
        </p:nvSpPr>
        <p:spPr>
          <a:xfrm>
            <a:off x="802178" y="2261420"/>
            <a:ext cx="4002936" cy="3637935"/>
          </a:xfrm>
        </p:spPr>
        <p:txBody>
          <a:bodyPr>
            <a:normAutofit/>
          </a:bodyPr>
          <a:lstStyle/>
          <a:p>
            <a:r>
              <a:rPr kumimoji="1" lang="en-US" altLang="zh-CN" dirty="0"/>
              <a:t>In our code, one class has only one responsibility, for example, the </a:t>
            </a:r>
            <a:r>
              <a:rPr lang="en-CA" altLang="zh-CN" dirty="0" err="1">
                <a:effectLst/>
              </a:rPr>
              <a:t>APIDataAccessObject</a:t>
            </a:r>
            <a:r>
              <a:rPr lang="en-CA" altLang="zh-CN" dirty="0"/>
              <a:t> </a:t>
            </a:r>
            <a:r>
              <a:rPr kumimoji="1" lang="en-US" altLang="zh-CN" dirty="0"/>
              <a:t>class that only handles fetching weather data (GET) from the API, while View and other elements are from other classes.</a:t>
            </a:r>
          </a:p>
          <a:p>
            <a:r>
              <a:rPr kumimoji="1" lang="en-US" altLang="zh-CN" dirty="0"/>
              <a:t>Same as other use cases, each class in the code only process their own responsibility.</a:t>
            </a:r>
            <a:endParaRPr kumimoji="1" lang="zh-CN" altLang="en-US" dirty="0"/>
          </a:p>
        </p:txBody>
      </p:sp>
      <p:pic>
        <p:nvPicPr>
          <p:cNvPr id="4" name="图片 3" descr="文本&#10;&#10;描述已自动生成">
            <a:extLst>
              <a:ext uri="{FF2B5EF4-FFF2-40B4-BE49-F238E27FC236}">
                <a16:creationId xmlns:a16="http://schemas.microsoft.com/office/drawing/2014/main" id="{4378477D-F543-5533-BBB4-8925B926BB38}"/>
              </a:ext>
            </a:extLst>
          </p:cNvPr>
          <p:cNvPicPr>
            <a:picLocks noChangeAspect="1"/>
          </p:cNvPicPr>
          <p:nvPr/>
        </p:nvPicPr>
        <p:blipFill>
          <a:blip r:embed="rId2"/>
          <a:stretch>
            <a:fillRect/>
          </a:stretch>
        </p:blipFill>
        <p:spPr>
          <a:xfrm>
            <a:off x="5571725" y="796413"/>
            <a:ext cx="5531647"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90443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8A74CC-C881-3BA1-148D-9671B3C2B123}"/>
              </a:ext>
            </a:extLst>
          </p:cNvPr>
          <p:cNvSpPr>
            <a:spLocks noGrp="1"/>
          </p:cNvSpPr>
          <p:nvPr>
            <p:ph type="title"/>
          </p:nvPr>
        </p:nvSpPr>
        <p:spPr>
          <a:xfrm>
            <a:off x="4882499" y="659704"/>
            <a:ext cx="6282266" cy="1456267"/>
          </a:xfrm>
        </p:spPr>
        <p:txBody>
          <a:bodyPr>
            <a:normAutofit/>
          </a:bodyPr>
          <a:lstStyle/>
          <a:p>
            <a:r>
              <a:rPr kumimoji="1" lang="en-CA" altLang="zh-CN" dirty="0"/>
              <a:t>Interface Segregation Principle (ISP)</a:t>
            </a:r>
            <a:endParaRPr kumimoji="1" lang="zh-CN" altLang="en-US" dirty="0"/>
          </a:p>
        </p:txBody>
      </p:sp>
      <p:sp>
        <p:nvSpPr>
          <p:cNvPr id="3" name="内容占位符 2">
            <a:extLst>
              <a:ext uri="{FF2B5EF4-FFF2-40B4-BE49-F238E27FC236}">
                <a16:creationId xmlns:a16="http://schemas.microsoft.com/office/drawing/2014/main" id="{30A6101D-70E8-C1ED-771D-8EE8C469E516}"/>
              </a:ext>
            </a:extLst>
          </p:cNvPr>
          <p:cNvSpPr>
            <a:spLocks noGrp="1"/>
          </p:cNvSpPr>
          <p:nvPr>
            <p:ph idx="1"/>
          </p:nvPr>
        </p:nvSpPr>
        <p:spPr>
          <a:xfrm>
            <a:off x="4882499" y="2218267"/>
            <a:ext cx="6282266" cy="3649133"/>
          </a:xfrm>
        </p:spPr>
        <p:txBody>
          <a:bodyPr>
            <a:normAutofit/>
          </a:bodyPr>
          <a:lstStyle/>
          <a:p>
            <a:r>
              <a:rPr kumimoji="1" lang="en-CA" altLang="zh-CN" dirty="0"/>
              <a:t>Specific Interfaces for Different Features: Our application uses different interfaces for distinct functionalities. For example, we have separate interfaces for user management (User), weather data handling (Weather), and group management (Group).</a:t>
            </a:r>
          </a:p>
          <a:p>
            <a:r>
              <a:rPr kumimoji="1" lang="en-CA" altLang="zh-CN" dirty="0"/>
              <a:t>Segregating these interfaces makes the code more modular and easier to update, changes in the group management feature (add a feature called leave group) won't affect the user management part (no need to modify User interface), as they rely on different interfaces.</a:t>
            </a:r>
          </a:p>
          <a:p>
            <a:endParaRPr kumimoji="1" lang="zh-CN" altLang="en-US" dirty="0"/>
          </a:p>
        </p:txBody>
      </p:sp>
      <p:pic>
        <p:nvPicPr>
          <p:cNvPr id="5" name="图片 4" descr="图形用户界面&#10;&#10;低可信度描述已自动生成">
            <a:extLst>
              <a:ext uri="{FF2B5EF4-FFF2-40B4-BE49-F238E27FC236}">
                <a16:creationId xmlns:a16="http://schemas.microsoft.com/office/drawing/2014/main" id="{4903E8AE-2348-4E3D-A14E-014DA8FD3E9C}"/>
              </a:ext>
            </a:extLst>
          </p:cNvPr>
          <p:cNvPicPr>
            <a:picLocks noChangeAspect="1"/>
          </p:cNvPicPr>
          <p:nvPr/>
        </p:nvPicPr>
        <p:blipFill>
          <a:blip r:embed="rId3"/>
          <a:stretch>
            <a:fillRect/>
          </a:stretch>
        </p:blipFill>
        <p:spPr>
          <a:xfrm>
            <a:off x="1027235" y="1028700"/>
            <a:ext cx="2580321" cy="480059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3571277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体">
  <a:themeElements>
    <a:clrScheme name="天体">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天体">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体">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{987B1F17-1891-EF48-BB1C-42A819794821}tf10001058</Template>
  <TotalTime>2941</TotalTime>
  <Words>1224</Words>
  <Application>Microsoft Macintosh PowerPoint</Application>
  <PresentationFormat>宽屏</PresentationFormat>
  <Paragraphs>96</Paragraphs>
  <Slides>22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-apple-system</vt:lpstr>
      <vt:lpstr>Arial</vt:lpstr>
      <vt:lpstr>Calibri</vt:lpstr>
      <vt:lpstr>Calibri Light</vt:lpstr>
      <vt:lpstr>天体</vt:lpstr>
      <vt:lpstr>CSC207 Final Project Presentation</vt:lpstr>
      <vt:lpstr>Weather api</vt:lpstr>
      <vt:lpstr>API Endpoint</vt:lpstr>
      <vt:lpstr>Specification</vt:lpstr>
      <vt:lpstr>demo</vt:lpstr>
      <vt:lpstr>Software design</vt:lpstr>
      <vt:lpstr>SOLID principles</vt:lpstr>
      <vt:lpstr>Single Responsibility Principle (SRP)</vt:lpstr>
      <vt:lpstr>Interface Segregation Principle (ISP)</vt:lpstr>
      <vt:lpstr>Dependency Inversion Principle (DIP)</vt:lpstr>
      <vt:lpstr>Clean architecture</vt:lpstr>
      <vt:lpstr>Clean architecture diagram </vt:lpstr>
      <vt:lpstr>Project UML diagram</vt:lpstr>
      <vt:lpstr>Evidence of adherence in Dependency Rule</vt:lpstr>
      <vt:lpstr>PowerPoint 演示文稿</vt:lpstr>
      <vt:lpstr>Observer Pattern</vt:lpstr>
      <vt:lpstr>Observer pattern evidence</vt:lpstr>
      <vt:lpstr>Builder pattern</vt:lpstr>
      <vt:lpstr>Builder pattern evidence</vt:lpstr>
      <vt:lpstr>Testing</vt:lpstr>
      <vt:lpstr>Code organization</vt:lpstr>
      <vt:lpstr>Thank you for your participation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CSC207 Final Project Presentation</dc:title>
  <dc:creator>Zhikang Tian</dc:creator>
  <cp:lastModifiedBy>Zhikang Tian</cp:lastModifiedBy>
  <cp:revision>5</cp:revision>
  <dcterms:created xsi:type="dcterms:W3CDTF">2023-11-30T07:09:34Z</dcterms:created>
  <dcterms:modified xsi:type="dcterms:W3CDTF">2023-12-02T08:20:33Z</dcterms:modified>
</cp:coreProperties>
</file>