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96" r:id="rId3"/>
  </p:sldMasterIdLst>
  <p:notesMasterIdLst>
    <p:notesMasterId r:id="rId10"/>
  </p:notesMasterIdLst>
  <p:sldIdLst>
    <p:sldId id="256" r:id="rId4"/>
    <p:sldId id="264" r:id="rId5"/>
    <p:sldId id="265" r:id="rId6"/>
    <p:sldId id="268" r:id="rId7"/>
    <p:sldId id="270"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2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63" autoAdjust="0"/>
  </p:normalViewPr>
  <p:slideViewPr>
    <p:cSldViewPr>
      <p:cViewPr>
        <p:scale>
          <a:sx n="60" d="100"/>
          <a:sy n="60" d="100"/>
        </p:scale>
        <p:origin x="-1656"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58B5B-CB96-4414-B2FA-036E9D50258A}" type="doc">
      <dgm:prSet loTypeId="urn:microsoft.com/office/officeart/2005/8/layout/bList2" loCatId="picture" qsTypeId="urn:microsoft.com/office/officeart/2005/8/quickstyle/simple1" qsCatId="simple" csTypeId="urn:microsoft.com/office/officeart/2005/8/colors/accent3_1" csCatId="accent3" phldr="1"/>
      <dgm:spPr/>
    </dgm:pt>
    <dgm:pt modelId="{74558053-C43E-4F9B-BD07-C77D026E7222}">
      <dgm:prSet phldrT="[Text]" custT="1"/>
      <dgm:spPr/>
      <dgm:t>
        <a:bodyPr/>
        <a:lstStyle/>
        <a:p>
          <a:pPr algn="ctr" rtl="0"/>
          <a:r>
            <a:rPr lang="en-US" sz="2000" b="1" dirty="0">
              <a:solidFill>
                <a:srgbClr val="186218"/>
              </a:solidFill>
            </a:rPr>
            <a:t>Front-End</a:t>
          </a:r>
        </a:p>
      </dgm:t>
    </dgm:pt>
    <dgm:pt modelId="{9C3E0FA7-9432-45AE-B199-767059CAB368}" type="parTrans" cxnId="{64CDE1A1-F51E-405B-94FC-1C13DA7044B4}">
      <dgm:prSet/>
      <dgm:spPr/>
      <dgm:t>
        <a:bodyPr/>
        <a:lstStyle/>
        <a:p>
          <a:pPr algn="r" rtl="0"/>
          <a:endParaRPr lang="en-US"/>
        </a:p>
      </dgm:t>
    </dgm:pt>
    <dgm:pt modelId="{0E66A47E-477C-42C4-BBE7-8EA7B4619352}" type="sibTrans" cxnId="{64CDE1A1-F51E-405B-94FC-1C13DA7044B4}">
      <dgm:prSet/>
      <dgm:spPr/>
      <dgm:t>
        <a:bodyPr/>
        <a:lstStyle/>
        <a:p>
          <a:pPr algn="r" rtl="0"/>
          <a:endParaRPr lang="en-US"/>
        </a:p>
      </dgm:t>
    </dgm:pt>
    <dgm:pt modelId="{996CF1FB-5D36-4124-97A1-4378D7E8F3DC}">
      <dgm:prSet phldrT="[Text]" custT="1"/>
      <dgm:spPr/>
      <dgm:t>
        <a:bodyPr/>
        <a:lstStyle/>
        <a:p>
          <a:pPr algn="ctr" rtl="0"/>
          <a:r>
            <a:rPr lang="en-US" sz="2000" b="1" dirty="0">
              <a:solidFill>
                <a:srgbClr val="186218"/>
              </a:solidFill>
            </a:rPr>
            <a:t>Back-End</a:t>
          </a:r>
        </a:p>
      </dgm:t>
    </dgm:pt>
    <dgm:pt modelId="{237C4344-C9A0-43BF-94BC-043B47537FB3}" type="parTrans" cxnId="{D8C5FD45-3CFD-4328-8FD9-8390FDF57E3A}">
      <dgm:prSet/>
      <dgm:spPr/>
      <dgm:t>
        <a:bodyPr/>
        <a:lstStyle/>
        <a:p>
          <a:pPr algn="r" rtl="0"/>
          <a:endParaRPr lang="en-US"/>
        </a:p>
      </dgm:t>
    </dgm:pt>
    <dgm:pt modelId="{567BE44D-EB92-42CF-BE21-9C0F51083663}" type="sibTrans" cxnId="{D8C5FD45-3CFD-4328-8FD9-8390FDF57E3A}">
      <dgm:prSet/>
      <dgm:spPr/>
      <dgm:t>
        <a:bodyPr/>
        <a:lstStyle/>
        <a:p>
          <a:pPr algn="r" rtl="0"/>
          <a:endParaRPr lang="en-US"/>
        </a:p>
      </dgm:t>
    </dgm:pt>
    <dgm:pt modelId="{DAAEA6DA-0679-4DCF-9D6A-D1407A42805F}">
      <dgm:prSet phldrT="[Text]" custT="1"/>
      <dgm:spPr/>
      <dgm:t>
        <a:bodyPr/>
        <a:lstStyle/>
        <a:p>
          <a:pPr algn="ctr" rtl="0"/>
          <a:r>
            <a:rPr lang="en-US" sz="2000" b="1" dirty="0">
              <a:solidFill>
                <a:srgbClr val="186218"/>
              </a:solidFill>
            </a:rPr>
            <a:t>Database</a:t>
          </a:r>
        </a:p>
      </dgm:t>
    </dgm:pt>
    <dgm:pt modelId="{F717198F-9B61-4ABA-B8F8-354227E7E557}" type="parTrans" cxnId="{16AF6F3C-0447-4D0A-97A0-3347096F999E}">
      <dgm:prSet/>
      <dgm:spPr/>
      <dgm:t>
        <a:bodyPr/>
        <a:lstStyle/>
        <a:p>
          <a:pPr algn="r" rtl="0"/>
          <a:endParaRPr lang="en-US"/>
        </a:p>
      </dgm:t>
    </dgm:pt>
    <dgm:pt modelId="{FAF4E44B-FFC9-4083-9082-211302F302DF}" type="sibTrans" cxnId="{16AF6F3C-0447-4D0A-97A0-3347096F999E}">
      <dgm:prSet/>
      <dgm:spPr/>
      <dgm:t>
        <a:bodyPr/>
        <a:lstStyle/>
        <a:p>
          <a:pPr algn="r" rtl="0"/>
          <a:endParaRPr lang="en-US"/>
        </a:p>
      </dgm:t>
    </dgm:pt>
    <dgm:pt modelId="{4C572C98-95D0-4C71-8792-4B3472434DC1}">
      <dgm:prSet custT="1"/>
      <dgm:spPr/>
      <dgm:t>
        <a:bodyPr/>
        <a:lstStyle/>
        <a:p>
          <a:pPr rtl="0"/>
          <a:r>
            <a:rPr lang="en-US" sz="1800" b="1" dirty="0" smtClean="0"/>
            <a:t>HTML5</a:t>
          </a:r>
          <a:endParaRPr lang="en-US" sz="1800" b="1" dirty="0"/>
        </a:p>
      </dgm:t>
    </dgm:pt>
    <dgm:pt modelId="{C1B10C61-9C29-4435-A054-24D515C5864A}" type="parTrans" cxnId="{B344170C-3B9E-4380-B5D4-85647FCCA3E8}">
      <dgm:prSet/>
      <dgm:spPr/>
      <dgm:t>
        <a:bodyPr/>
        <a:lstStyle/>
        <a:p>
          <a:pPr rtl="0"/>
          <a:endParaRPr lang="en-US"/>
        </a:p>
      </dgm:t>
    </dgm:pt>
    <dgm:pt modelId="{E7D800BB-7E9D-494E-8133-D1CEC39E0DA4}" type="sibTrans" cxnId="{B344170C-3B9E-4380-B5D4-85647FCCA3E8}">
      <dgm:prSet/>
      <dgm:spPr/>
      <dgm:t>
        <a:bodyPr/>
        <a:lstStyle/>
        <a:p>
          <a:pPr rtl="0"/>
          <a:endParaRPr lang="en-US"/>
        </a:p>
      </dgm:t>
    </dgm:pt>
    <dgm:pt modelId="{E4B96A89-7EE7-43D5-927C-12FD4C18B345}">
      <dgm:prSet custT="1"/>
      <dgm:spPr/>
      <dgm:t>
        <a:bodyPr/>
        <a:lstStyle/>
        <a:p>
          <a:pPr rtl="0"/>
          <a:r>
            <a:rPr lang="en-US" sz="1800" b="1" dirty="0"/>
            <a:t> </a:t>
          </a:r>
          <a:r>
            <a:rPr lang="en-US" sz="1800" b="1" dirty="0" smtClean="0"/>
            <a:t>CSS3</a:t>
          </a:r>
          <a:endParaRPr lang="en-US" sz="1800" b="1" dirty="0"/>
        </a:p>
      </dgm:t>
    </dgm:pt>
    <dgm:pt modelId="{9CF7043C-E119-42E4-98C2-F0435C681BC0}" type="parTrans" cxnId="{C5E87AA4-1A4A-4D6F-91B7-9CF741D665B9}">
      <dgm:prSet/>
      <dgm:spPr/>
      <dgm:t>
        <a:bodyPr/>
        <a:lstStyle/>
        <a:p>
          <a:pPr rtl="0"/>
          <a:endParaRPr lang="en-US"/>
        </a:p>
      </dgm:t>
    </dgm:pt>
    <dgm:pt modelId="{A0AD532F-1787-4071-AB05-A510624000EB}" type="sibTrans" cxnId="{C5E87AA4-1A4A-4D6F-91B7-9CF741D665B9}">
      <dgm:prSet/>
      <dgm:spPr/>
      <dgm:t>
        <a:bodyPr/>
        <a:lstStyle/>
        <a:p>
          <a:pPr rtl="0"/>
          <a:endParaRPr lang="en-US"/>
        </a:p>
      </dgm:t>
    </dgm:pt>
    <dgm:pt modelId="{EC9F457D-68CE-44A7-A6AF-7380DD52A59D}">
      <dgm:prSet custT="1"/>
      <dgm:spPr/>
      <dgm:t>
        <a:bodyPr/>
        <a:lstStyle/>
        <a:p>
          <a:pPr rtl="0"/>
          <a:r>
            <a:rPr lang="en-US" sz="1800" b="1" dirty="0"/>
            <a:t> Bootstrap framework</a:t>
          </a:r>
          <a:r>
            <a:rPr lang="en-US" sz="1200" dirty="0"/>
            <a:t>.</a:t>
          </a:r>
        </a:p>
      </dgm:t>
    </dgm:pt>
    <dgm:pt modelId="{9C8D0C5E-D646-45FE-BBAA-BFFA16265B9C}" type="parTrans" cxnId="{A6744A5A-C9E9-4CED-BA83-DC1B24EE4715}">
      <dgm:prSet/>
      <dgm:spPr/>
      <dgm:t>
        <a:bodyPr/>
        <a:lstStyle/>
        <a:p>
          <a:pPr rtl="0"/>
          <a:endParaRPr lang="en-US"/>
        </a:p>
      </dgm:t>
    </dgm:pt>
    <dgm:pt modelId="{6CF4C162-ECF5-4BE1-A4BA-970C783BF0B5}" type="sibTrans" cxnId="{A6744A5A-C9E9-4CED-BA83-DC1B24EE4715}">
      <dgm:prSet/>
      <dgm:spPr/>
      <dgm:t>
        <a:bodyPr/>
        <a:lstStyle/>
        <a:p>
          <a:pPr rtl="0"/>
          <a:endParaRPr lang="en-US"/>
        </a:p>
      </dgm:t>
    </dgm:pt>
    <dgm:pt modelId="{E2E121C1-D30A-41F6-9EAA-74BC764F9074}">
      <dgm:prSet custT="1"/>
      <dgm:spPr/>
      <dgm:t>
        <a:bodyPr/>
        <a:lstStyle/>
        <a:p>
          <a:pPr rtl="0"/>
          <a:r>
            <a:rPr lang="en-US" sz="1800" b="1" dirty="0"/>
            <a:t>JavaScript</a:t>
          </a:r>
        </a:p>
      </dgm:t>
    </dgm:pt>
    <dgm:pt modelId="{40BD7A01-B663-4CC4-ACD6-8EE7B84AEE17}" type="parTrans" cxnId="{4FB85B01-D1FB-481D-8B59-E304570C98D7}">
      <dgm:prSet/>
      <dgm:spPr/>
      <dgm:t>
        <a:bodyPr/>
        <a:lstStyle/>
        <a:p>
          <a:pPr rtl="0"/>
          <a:endParaRPr lang="en-US"/>
        </a:p>
      </dgm:t>
    </dgm:pt>
    <dgm:pt modelId="{7FF272E3-1FC4-4953-8448-F47D29ACD5D7}" type="sibTrans" cxnId="{4FB85B01-D1FB-481D-8B59-E304570C98D7}">
      <dgm:prSet/>
      <dgm:spPr/>
      <dgm:t>
        <a:bodyPr/>
        <a:lstStyle/>
        <a:p>
          <a:pPr rtl="0"/>
          <a:endParaRPr lang="en-US"/>
        </a:p>
      </dgm:t>
    </dgm:pt>
    <dgm:pt modelId="{F7539993-32C6-4427-9619-E906AF00D448}">
      <dgm:prSet custT="1"/>
      <dgm:spPr/>
      <dgm:t>
        <a:bodyPr/>
        <a:lstStyle/>
        <a:p>
          <a:pPr rtl="0"/>
          <a:r>
            <a:rPr lang="en-US" sz="2000" b="1" dirty="0" smtClean="0"/>
            <a:t>PHP</a:t>
          </a:r>
          <a:endParaRPr lang="en-US" sz="2000" b="1" dirty="0"/>
        </a:p>
      </dgm:t>
    </dgm:pt>
    <dgm:pt modelId="{B45C36F8-CA5C-434E-8D13-035E8FA00E7B}" type="parTrans" cxnId="{2A4D35FA-E62A-4600-B13C-4690BBFC0AF4}">
      <dgm:prSet/>
      <dgm:spPr/>
      <dgm:t>
        <a:bodyPr/>
        <a:lstStyle/>
        <a:p>
          <a:pPr rtl="0"/>
          <a:endParaRPr lang="en-US"/>
        </a:p>
      </dgm:t>
    </dgm:pt>
    <dgm:pt modelId="{FF1ABEA4-760D-43DB-A955-771A5C277C5D}" type="sibTrans" cxnId="{2A4D35FA-E62A-4600-B13C-4690BBFC0AF4}">
      <dgm:prSet/>
      <dgm:spPr/>
      <dgm:t>
        <a:bodyPr/>
        <a:lstStyle/>
        <a:p>
          <a:pPr rtl="0"/>
          <a:endParaRPr lang="en-US"/>
        </a:p>
      </dgm:t>
    </dgm:pt>
    <dgm:pt modelId="{30735385-0DED-4714-A16E-668C4E61BAC3}">
      <dgm:prSet custT="1"/>
      <dgm:spPr/>
      <dgm:t>
        <a:bodyPr/>
        <a:lstStyle/>
        <a:p>
          <a:pPr rtl="0"/>
          <a:r>
            <a:rPr lang="en-US" sz="2000" b="1" dirty="0"/>
            <a:t>MySQL.</a:t>
          </a:r>
        </a:p>
      </dgm:t>
    </dgm:pt>
    <dgm:pt modelId="{E477CD88-ED5F-44DB-80A8-05C30374E287}" type="parTrans" cxnId="{229452CA-AB55-486C-9064-769F89ABF0C2}">
      <dgm:prSet/>
      <dgm:spPr/>
      <dgm:t>
        <a:bodyPr/>
        <a:lstStyle/>
        <a:p>
          <a:pPr rtl="0"/>
          <a:endParaRPr lang="en-US"/>
        </a:p>
      </dgm:t>
    </dgm:pt>
    <dgm:pt modelId="{397A3DE3-9765-45CF-90F3-C54455F6EB91}" type="sibTrans" cxnId="{229452CA-AB55-486C-9064-769F89ABF0C2}">
      <dgm:prSet/>
      <dgm:spPr/>
      <dgm:t>
        <a:bodyPr/>
        <a:lstStyle/>
        <a:p>
          <a:pPr rtl="0"/>
          <a:endParaRPr lang="en-US"/>
        </a:p>
      </dgm:t>
    </dgm:pt>
    <dgm:pt modelId="{67494097-7F5A-4DFB-8B9E-DCDFBC73C1AE}" type="pres">
      <dgm:prSet presAssocID="{F3458B5B-CB96-4414-B2FA-036E9D50258A}" presName="diagram" presStyleCnt="0">
        <dgm:presLayoutVars>
          <dgm:dir/>
          <dgm:animLvl val="lvl"/>
          <dgm:resizeHandles val="exact"/>
        </dgm:presLayoutVars>
      </dgm:prSet>
      <dgm:spPr/>
    </dgm:pt>
    <dgm:pt modelId="{754B67F4-9254-4728-9EC7-F0CA4DF69402}" type="pres">
      <dgm:prSet presAssocID="{74558053-C43E-4F9B-BD07-C77D026E7222}" presName="compNode" presStyleCnt="0"/>
      <dgm:spPr/>
    </dgm:pt>
    <dgm:pt modelId="{3F653AB6-7E69-4428-AE10-9E4BD87EE53C}" type="pres">
      <dgm:prSet presAssocID="{74558053-C43E-4F9B-BD07-C77D026E7222}" presName="childRect" presStyleLbl="bgAcc1" presStyleIdx="0" presStyleCnt="3" custScaleX="128450">
        <dgm:presLayoutVars>
          <dgm:bulletEnabled val="1"/>
        </dgm:presLayoutVars>
      </dgm:prSet>
      <dgm:spPr/>
      <dgm:t>
        <a:bodyPr/>
        <a:lstStyle/>
        <a:p>
          <a:endParaRPr lang="en-US"/>
        </a:p>
      </dgm:t>
    </dgm:pt>
    <dgm:pt modelId="{2009EFD9-F568-49A9-8A56-5D5C657F307B}" type="pres">
      <dgm:prSet presAssocID="{74558053-C43E-4F9B-BD07-C77D026E7222}" presName="parentText" presStyleLbl="node1" presStyleIdx="0" presStyleCnt="0">
        <dgm:presLayoutVars>
          <dgm:chMax val="0"/>
          <dgm:bulletEnabled val="1"/>
        </dgm:presLayoutVars>
      </dgm:prSet>
      <dgm:spPr/>
      <dgm:t>
        <a:bodyPr/>
        <a:lstStyle/>
        <a:p>
          <a:endParaRPr lang="en-US"/>
        </a:p>
      </dgm:t>
    </dgm:pt>
    <dgm:pt modelId="{53E38B51-B8CA-4110-B408-2E498A295725}" type="pres">
      <dgm:prSet presAssocID="{74558053-C43E-4F9B-BD07-C77D026E7222}" presName="parentRect" presStyleLbl="alignNode1" presStyleIdx="0" presStyleCnt="3" custScaleX="126882"/>
      <dgm:spPr/>
      <dgm:t>
        <a:bodyPr/>
        <a:lstStyle/>
        <a:p>
          <a:endParaRPr lang="en-US"/>
        </a:p>
      </dgm:t>
    </dgm:pt>
    <dgm:pt modelId="{EC269E17-0F25-40BA-A855-576CBBBD0125}" type="pres">
      <dgm:prSet presAssocID="{74558053-C43E-4F9B-BD07-C77D026E7222}" presName="adorn" presStyleLbl="fgAccFollowNode1" presStyleIdx="0" presStyleCnt="3"/>
      <dgm:spPr>
        <a:blipFill>
          <a:blip xmlns:r="http://schemas.openxmlformats.org/officeDocument/2006/relationships" r:embed="rId1" cstate="print">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l="-30000" r="-30000"/>
          </a:stretch>
        </a:blipFill>
      </dgm:spPr>
    </dgm:pt>
    <dgm:pt modelId="{4593F3A3-618C-461A-A90E-47B616DB6F9D}" type="pres">
      <dgm:prSet presAssocID="{0E66A47E-477C-42C4-BBE7-8EA7B4619352}" presName="sibTrans" presStyleLbl="sibTrans2D1" presStyleIdx="0" presStyleCnt="0"/>
      <dgm:spPr/>
      <dgm:t>
        <a:bodyPr/>
        <a:lstStyle/>
        <a:p>
          <a:endParaRPr lang="en-US"/>
        </a:p>
      </dgm:t>
    </dgm:pt>
    <dgm:pt modelId="{BAA058A5-EF72-4484-8B5A-D4B01F11FAB3}" type="pres">
      <dgm:prSet presAssocID="{996CF1FB-5D36-4124-97A1-4378D7E8F3DC}" presName="compNode" presStyleCnt="0"/>
      <dgm:spPr/>
    </dgm:pt>
    <dgm:pt modelId="{7FC77480-BFDC-40A0-9728-68DBED222D32}" type="pres">
      <dgm:prSet presAssocID="{996CF1FB-5D36-4124-97A1-4378D7E8F3DC}" presName="childRect" presStyleLbl="bgAcc1" presStyleIdx="1" presStyleCnt="3" custScaleX="131667">
        <dgm:presLayoutVars>
          <dgm:bulletEnabled val="1"/>
        </dgm:presLayoutVars>
      </dgm:prSet>
      <dgm:spPr/>
      <dgm:t>
        <a:bodyPr/>
        <a:lstStyle/>
        <a:p>
          <a:endParaRPr lang="en-US"/>
        </a:p>
      </dgm:t>
    </dgm:pt>
    <dgm:pt modelId="{891C6DAB-39C8-4F0B-A9C1-DFF31348E59E}" type="pres">
      <dgm:prSet presAssocID="{996CF1FB-5D36-4124-97A1-4378D7E8F3DC}" presName="parentText" presStyleLbl="node1" presStyleIdx="0" presStyleCnt="0">
        <dgm:presLayoutVars>
          <dgm:chMax val="0"/>
          <dgm:bulletEnabled val="1"/>
        </dgm:presLayoutVars>
      </dgm:prSet>
      <dgm:spPr/>
      <dgm:t>
        <a:bodyPr/>
        <a:lstStyle/>
        <a:p>
          <a:endParaRPr lang="en-US"/>
        </a:p>
      </dgm:t>
    </dgm:pt>
    <dgm:pt modelId="{6FC83CE5-6867-4418-A088-E790BD1C3222}" type="pres">
      <dgm:prSet presAssocID="{996CF1FB-5D36-4124-97A1-4378D7E8F3DC}" presName="parentRect" presStyleLbl="alignNode1" presStyleIdx="1" presStyleCnt="3" custScaleX="131799"/>
      <dgm:spPr/>
      <dgm:t>
        <a:bodyPr/>
        <a:lstStyle/>
        <a:p>
          <a:endParaRPr lang="en-US"/>
        </a:p>
      </dgm:t>
    </dgm:pt>
    <dgm:pt modelId="{E8371C08-61D3-46EF-AADE-1E74DE980318}" type="pres">
      <dgm:prSet presAssocID="{996CF1FB-5D36-4124-97A1-4378D7E8F3DC}" presName="adorn" presStyleLbl="fgAccFollowNode1" presStyleIdx="1" presStyleCnt="3" custScaleX="73257" custScaleY="83855"/>
      <dgm:spPr>
        <a:blipFill>
          <a:blip xmlns:r="http://schemas.openxmlformats.org/officeDocument/2006/relationships" r:embed="rId2" cstate="print">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l="-7000" r="-7000"/>
          </a:stretch>
        </a:blipFill>
      </dgm:spPr>
    </dgm:pt>
    <dgm:pt modelId="{6FF8F45B-CD49-4551-8070-F39966FD27D7}" type="pres">
      <dgm:prSet presAssocID="{567BE44D-EB92-42CF-BE21-9C0F51083663}" presName="sibTrans" presStyleLbl="sibTrans2D1" presStyleIdx="0" presStyleCnt="0"/>
      <dgm:spPr/>
      <dgm:t>
        <a:bodyPr/>
        <a:lstStyle/>
        <a:p>
          <a:endParaRPr lang="en-US"/>
        </a:p>
      </dgm:t>
    </dgm:pt>
    <dgm:pt modelId="{48E37367-49A3-4523-8B06-807812A4D52D}" type="pres">
      <dgm:prSet presAssocID="{DAAEA6DA-0679-4DCF-9D6A-D1407A42805F}" presName="compNode" presStyleCnt="0"/>
      <dgm:spPr/>
    </dgm:pt>
    <dgm:pt modelId="{A45717DB-8FC1-4DF3-A60C-7ECDD25C58D2}" type="pres">
      <dgm:prSet presAssocID="{DAAEA6DA-0679-4DCF-9D6A-D1407A42805F}" presName="childRect" presStyleLbl="bgAcc1" presStyleIdx="2" presStyleCnt="3" custScaleX="119900">
        <dgm:presLayoutVars>
          <dgm:bulletEnabled val="1"/>
        </dgm:presLayoutVars>
      </dgm:prSet>
      <dgm:spPr/>
      <dgm:t>
        <a:bodyPr/>
        <a:lstStyle/>
        <a:p>
          <a:endParaRPr lang="en-US"/>
        </a:p>
      </dgm:t>
    </dgm:pt>
    <dgm:pt modelId="{C39F9CEE-B349-4FEB-9296-F0177B87ACA1}" type="pres">
      <dgm:prSet presAssocID="{DAAEA6DA-0679-4DCF-9D6A-D1407A42805F}" presName="parentText" presStyleLbl="node1" presStyleIdx="0" presStyleCnt="0">
        <dgm:presLayoutVars>
          <dgm:chMax val="0"/>
          <dgm:bulletEnabled val="1"/>
        </dgm:presLayoutVars>
      </dgm:prSet>
      <dgm:spPr/>
      <dgm:t>
        <a:bodyPr/>
        <a:lstStyle/>
        <a:p>
          <a:endParaRPr lang="en-US"/>
        </a:p>
      </dgm:t>
    </dgm:pt>
    <dgm:pt modelId="{1E1073F9-C5F4-4B5A-98DF-4CF283A38E39}" type="pres">
      <dgm:prSet presAssocID="{DAAEA6DA-0679-4DCF-9D6A-D1407A42805F}" presName="parentRect" presStyleLbl="alignNode1" presStyleIdx="2" presStyleCnt="3" custScaleX="120075"/>
      <dgm:spPr/>
      <dgm:t>
        <a:bodyPr/>
        <a:lstStyle/>
        <a:p>
          <a:endParaRPr lang="en-US"/>
        </a:p>
      </dgm:t>
    </dgm:pt>
    <dgm:pt modelId="{03280175-9C38-4452-87C8-1631F01B41D2}" type="pres">
      <dgm:prSet presAssocID="{DAAEA6DA-0679-4DCF-9D6A-D1407A42805F}" presName="adorn" presStyleLbl="fgAccFollowNode1" presStyleIdx="2" presStyleCnt="3"/>
      <dgm:spPr>
        <a:blipFill>
          <a:blip xmlns:r="http://schemas.openxmlformats.org/officeDocument/2006/relationships" r:embed="rId3" cstate="print">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l="-38000" r="-38000"/>
          </a:stretch>
        </a:blipFill>
      </dgm:spPr>
    </dgm:pt>
  </dgm:ptLst>
  <dgm:cxnLst>
    <dgm:cxn modelId="{5529CA11-F350-4230-93C3-7AF66BE19795}" type="presOf" srcId="{996CF1FB-5D36-4124-97A1-4378D7E8F3DC}" destId="{6FC83CE5-6867-4418-A088-E790BD1C3222}" srcOrd="1" destOrd="0" presId="urn:microsoft.com/office/officeart/2005/8/layout/bList2"/>
    <dgm:cxn modelId="{F0C5601C-2E1B-4A6A-9EF7-53422CDC4A2D}" type="presOf" srcId="{E2E121C1-D30A-41F6-9EAA-74BC764F9074}" destId="{3F653AB6-7E69-4428-AE10-9E4BD87EE53C}" srcOrd="0" destOrd="2" presId="urn:microsoft.com/office/officeart/2005/8/layout/bList2"/>
    <dgm:cxn modelId="{CA17818F-A26B-4B54-A615-1A8A8326B7DF}" type="presOf" srcId="{EC9F457D-68CE-44A7-A6AF-7380DD52A59D}" destId="{3F653AB6-7E69-4428-AE10-9E4BD87EE53C}" srcOrd="0" destOrd="3" presId="urn:microsoft.com/office/officeart/2005/8/layout/bList2"/>
    <dgm:cxn modelId="{64CDE1A1-F51E-405B-94FC-1C13DA7044B4}" srcId="{F3458B5B-CB96-4414-B2FA-036E9D50258A}" destId="{74558053-C43E-4F9B-BD07-C77D026E7222}" srcOrd="0" destOrd="0" parTransId="{9C3E0FA7-9432-45AE-B199-767059CAB368}" sibTransId="{0E66A47E-477C-42C4-BBE7-8EA7B4619352}"/>
    <dgm:cxn modelId="{16AF6F3C-0447-4D0A-97A0-3347096F999E}" srcId="{F3458B5B-CB96-4414-B2FA-036E9D50258A}" destId="{DAAEA6DA-0679-4DCF-9D6A-D1407A42805F}" srcOrd="2" destOrd="0" parTransId="{F717198F-9B61-4ABA-B8F8-354227E7E557}" sibTransId="{FAF4E44B-FFC9-4083-9082-211302F302DF}"/>
    <dgm:cxn modelId="{07D9E3B4-C29C-4998-836E-6F78AC04F868}" type="presOf" srcId="{4C572C98-95D0-4C71-8792-4B3472434DC1}" destId="{3F653AB6-7E69-4428-AE10-9E4BD87EE53C}" srcOrd="0" destOrd="0" presId="urn:microsoft.com/office/officeart/2005/8/layout/bList2"/>
    <dgm:cxn modelId="{2A4D35FA-E62A-4600-B13C-4690BBFC0AF4}" srcId="{996CF1FB-5D36-4124-97A1-4378D7E8F3DC}" destId="{F7539993-32C6-4427-9619-E906AF00D448}" srcOrd="0" destOrd="0" parTransId="{B45C36F8-CA5C-434E-8D13-035E8FA00E7B}" sibTransId="{FF1ABEA4-760D-43DB-A955-771A5C277C5D}"/>
    <dgm:cxn modelId="{E44BBCDF-B8E2-441E-9109-A615B9FCD505}" type="presOf" srcId="{74558053-C43E-4F9B-BD07-C77D026E7222}" destId="{2009EFD9-F568-49A9-8A56-5D5C657F307B}" srcOrd="0" destOrd="0" presId="urn:microsoft.com/office/officeart/2005/8/layout/bList2"/>
    <dgm:cxn modelId="{9EDAA667-A630-49C1-9918-A8705BEF8D3B}" type="presOf" srcId="{DAAEA6DA-0679-4DCF-9D6A-D1407A42805F}" destId="{1E1073F9-C5F4-4B5A-98DF-4CF283A38E39}" srcOrd="1" destOrd="0" presId="urn:microsoft.com/office/officeart/2005/8/layout/bList2"/>
    <dgm:cxn modelId="{BF3CB932-424E-4928-868E-F1019D9E1D06}" type="presOf" srcId="{30735385-0DED-4714-A16E-668C4E61BAC3}" destId="{A45717DB-8FC1-4DF3-A60C-7ECDD25C58D2}" srcOrd="0" destOrd="0" presId="urn:microsoft.com/office/officeart/2005/8/layout/bList2"/>
    <dgm:cxn modelId="{BAD6B5A2-EE78-486A-BCD1-8ED4EC4C3792}" type="presOf" srcId="{996CF1FB-5D36-4124-97A1-4378D7E8F3DC}" destId="{891C6DAB-39C8-4F0B-A9C1-DFF31348E59E}" srcOrd="0" destOrd="0" presId="urn:microsoft.com/office/officeart/2005/8/layout/bList2"/>
    <dgm:cxn modelId="{A1621470-1845-4CB7-A5CD-1B05B7B84CD7}" type="presOf" srcId="{E4B96A89-7EE7-43D5-927C-12FD4C18B345}" destId="{3F653AB6-7E69-4428-AE10-9E4BD87EE53C}" srcOrd="0" destOrd="1" presId="urn:microsoft.com/office/officeart/2005/8/layout/bList2"/>
    <dgm:cxn modelId="{229452CA-AB55-486C-9064-769F89ABF0C2}" srcId="{DAAEA6DA-0679-4DCF-9D6A-D1407A42805F}" destId="{30735385-0DED-4714-A16E-668C4E61BAC3}" srcOrd="0" destOrd="0" parTransId="{E477CD88-ED5F-44DB-80A8-05C30374E287}" sibTransId="{397A3DE3-9765-45CF-90F3-C54455F6EB91}"/>
    <dgm:cxn modelId="{A6744A5A-C9E9-4CED-BA83-DC1B24EE4715}" srcId="{74558053-C43E-4F9B-BD07-C77D026E7222}" destId="{EC9F457D-68CE-44A7-A6AF-7380DD52A59D}" srcOrd="3" destOrd="0" parTransId="{9C8D0C5E-D646-45FE-BBAA-BFFA16265B9C}" sibTransId="{6CF4C162-ECF5-4BE1-A4BA-970C783BF0B5}"/>
    <dgm:cxn modelId="{E043EB7F-647C-4556-8C4C-E7965C8D6895}" type="presOf" srcId="{74558053-C43E-4F9B-BD07-C77D026E7222}" destId="{53E38B51-B8CA-4110-B408-2E498A295725}" srcOrd="1" destOrd="0" presId="urn:microsoft.com/office/officeart/2005/8/layout/bList2"/>
    <dgm:cxn modelId="{8EF9C178-B419-41C8-AAE4-EB8CE25CF53C}" type="presOf" srcId="{F3458B5B-CB96-4414-B2FA-036E9D50258A}" destId="{67494097-7F5A-4DFB-8B9E-DCDFBC73C1AE}" srcOrd="0" destOrd="0" presId="urn:microsoft.com/office/officeart/2005/8/layout/bList2"/>
    <dgm:cxn modelId="{2595C0AA-1290-4B97-86E9-E51B0F349D52}" type="presOf" srcId="{DAAEA6DA-0679-4DCF-9D6A-D1407A42805F}" destId="{C39F9CEE-B349-4FEB-9296-F0177B87ACA1}" srcOrd="0" destOrd="0" presId="urn:microsoft.com/office/officeart/2005/8/layout/bList2"/>
    <dgm:cxn modelId="{C5E87AA4-1A4A-4D6F-91B7-9CF741D665B9}" srcId="{74558053-C43E-4F9B-BD07-C77D026E7222}" destId="{E4B96A89-7EE7-43D5-927C-12FD4C18B345}" srcOrd="1" destOrd="0" parTransId="{9CF7043C-E119-42E4-98C2-F0435C681BC0}" sibTransId="{A0AD532F-1787-4071-AB05-A510624000EB}"/>
    <dgm:cxn modelId="{D8C5FD45-3CFD-4328-8FD9-8390FDF57E3A}" srcId="{F3458B5B-CB96-4414-B2FA-036E9D50258A}" destId="{996CF1FB-5D36-4124-97A1-4378D7E8F3DC}" srcOrd="1" destOrd="0" parTransId="{237C4344-C9A0-43BF-94BC-043B47537FB3}" sibTransId="{567BE44D-EB92-42CF-BE21-9C0F51083663}"/>
    <dgm:cxn modelId="{B344170C-3B9E-4380-B5D4-85647FCCA3E8}" srcId="{74558053-C43E-4F9B-BD07-C77D026E7222}" destId="{4C572C98-95D0-4C71-8792-4B3472434DC1}" srcOrd="0" destOrd="0" parTransId="{C1B10C61-9C29-4435-A054-24D515C5864A}" sibTransId="{E7D800BB-7E9D-494E-8133-D1CEC39E0DA4}"/>
    <dgm:cxn modelId="{4FB85B01-D1FB-481D-8B59-E304570C98D7}" srcId="{74558053-C43E-4F9B-BD07-C77D026E7222}" destId="{E2E121C1-D30A-41F6-9EAA-74BC764F9074}" srcOrd="2" destOrd="0" parTransId="{40BD7A01-B663-4CC4-ACD6-8EE7B84AEE17}" sibTransId="{7FF272E3-1FC4-4953-8448-F47D29ACD5D7}"/>
    <dgm:cxn modelId="{B9C81A70-CA40-480B-B5B7-B9926756AF2C}" type="presOf" srcId="{F7539993-32C6-4427-9619-E906AF00D448}" destId="{7FC77480-BFDC-40A0-9728-68DBED222D32}" srcOrd="0" destOrd="0" presId="urn:microsoft.com/office/officeart/2005/8/layout/bList2"/>
    <dgm:cxn modelId="{B9839917-395A-4B99-A263-4D16E2E8CF2F}" type="presOf" srcId="{0E66A47E-477C-42C4-BBE7-8EA7B4619352}" destId="{4593F3A3-618C-461A-A90E-47B616DB6F9D}" srcOrd="0" destOrd="0" presId="urn:microsoft.com/office/officeart/2005/8/layout/bList2"/>
    <dgm:cxn modelId="{1D786571-FE93-4C77-B06E-648302A24773}" type="presOf" srcId="{567BE44D-EB92-42CF-BE21-9C0F51083663}" destId="{6FF8F45B-CD49-4551-8070-F39966FD27D7}" srcOrd="0" destOrd="0" presId="urn:microsoft.com/office/officeart/2005/8/layout/bList2"/>
    <dgm:cxn modelId="{251F8922-D7C2-41A5-898C-539708AA1C7D}" type="presParOf" srcId="{67494097-7F5A-4DFB-8B9E-DCDFBC73C1AE}" destId="{754B67F4-9254-4728-9EC7-F0CA4DF69402}" srcOrd="0" destOrd="0" presId="urn:microsoft.com/office/officeart/2005/8/layout/bList2"/>
    <dgm:cxn modelId="{97BBE0EA-FEB2-4860-8FFD-122B2EA88BED}" type="presParOf" srcId="{754B67F4-9254-4728-9EC7-F0CA4DF69402}" destId="{3F653AB6-7E69-4428-AE10-9E4BD87EE53C}" srcOrd="0" destOrd="0" presId="urn:microsoft.com/office/officeart/2005/8/layout/bList2"/>
    <dgm:cxn modelId="{C546EB4B-3F87-4355-8807-8E1016FDEF29}" type="presParOf" srcId="{754B67F4-9254-4728-9EC7-F0CA4DF69402}" destId="{2009EFD9-F568-49A9-8A56-5D5C657F307B}" srcOrd="1" destOrd="0" presId="urn:microsoft.com/office/officeart/2005/8/layout/bList2"/>
    <dgm:cxn modelId="{EED27094-9702-44AF-94A1-EC14B3AF62CC}" type="presParOf" srcId="{754B67F4-9254-4728-9EC7-F0CA4DF69402}" destId="{53E38B51-B8CA-4110-B408-2E498A295725}" srcOrd="2" destOrd="0" presId="urn:microsoft.com/office/officeart/2005/8/layout/bList2"/>
    <dgm:cxn modelId="{AE8AB10E-ADDF-4874-9BE8-4EBA637049CA}" type="presParOf" srcId="{754B67F4-9254-4728-9EC7-F0CA4DF69402}" destId="{EC269E17-0F25-40BA-A855-576CBBBD0125}" srcOrd="3" destOrd="0" presId="urn:microsoft.com/office/officeart/2005/8/layout/bList2"/>
    <dgm:cxn modelId="{70FEA709-2673-4627-8F36-53134EA3587C}" type="presParOf" srcId="{67494097-7F5A-4DFB-8B9E-DCDFBC73C1AE}" destId="{4593F3A3-618C-461A-A90E-47B616DB6F9D}" srcOrd="1" destOrd="0" presId="urn:microsoft.com/office/officeart/2005/8/layout/bList2"/>
    <dgm:cxn modelId="{C7D9FDE7-0D71-4406-BC18-B04C342B4106}" type="presParOf" srcId="{67494097-7F5A-4DFB-8B9E-DCDFBC73C1AE}" destId="{BAA058A5-EF72-4484-8B5A-D4B01F11FAB3}" srcOrd="2" destOrd="0" presId="urn:microsoft.com/office/officeart/2005/8/layout/bList2"/>
    <dgm:cxn modelId="{4A4D154F-E2EA-4589-9C36-707835716BB4}" type="presParOf" srcId="{BAA058A5-EF72-4484-8B5A-D4B01F11FAB3}" destId="{7FC77480-BFDC-40A0-9728-68DBED222D32}" srcOrd="0" destOrd="0" presId="urn:microsoft.com/office/officeart/2005/8/layout/bList2"/>
    <dgm:cxn modelId="{3E682C90-E351-426D-9A81-1ABFEBBE3F26}" type="presParOf" srcId="{BAA058A5-EF72-4484-8B5A-D4B01F11FAB3}" destId="{891C6DAB-39C8-4F0B-A9C1-DFF31348E59E}" srcOrd="1" destOrd="0" presId="urn:microsoft.com/office/officeart/2005/8/layout/bList2"/>
    <dgm:cxn modelId="{77A56AA4-FCF3-4F73-85C1-421FA5873052}" type="presParOf" srcId="{BAA058A5-EF72-4484-8B5A-D4B01F11FAB3}" destId="{6FC83CE5-6867-4418-A088-E790BD1C3222}" srcOrd="2" destOrd="0" presId="urn:microsoft.com/office/officeart/2005/8/layout/bList2"/>
    <dgm:cxn modelId="{B1F1215C-527F-4AA7-94EB-359E2D9E58CD}" type="presParOf" srcId="{BAA058A5-EF72-4484-8B5A-D4B01F11FAB3}" destId="{E8371C08-61D3-46EF-AADE-1E74DE980318}" srcOrd="3" destOrd="0" presId="urn:microsoft.com/office/officeart/2005/8/layout/bList2"/>
    <dgm:cxn modelId="{A3F8C070-273A-45A2-8B33-86A08A76A3A4}" type="presParOf" srcId="{67494097-7F5A-4DFB-8B9E-DCDFBC73C1AE}" destId="{6FF8F45B-CD49-4551-8070-F39966FD27D7}" srcOrd="3" destOrd="0" presId="urn:microsoft.com/office/officeart/2005/8/layout/bList2"/>
    <dgm:cxn modelId="{5E1BD98E-467A-4687-A271-E3A004F36787}" type="presParOf" srcId="{67494097-7F5A-4DFB-8B9E-DCDFBC73C1AE}" destId="{48E37367-49A3-4523-8B06-807812A4D52D}" srcOrd="4" destOrd="0" presId="urn:microsoft.com/office/officeart/2005/8/layout/bList2"/>
    <dgm:cxn modelId="{BEDEC147-AA1A-4600-B0E0-60059C965200}" type="presParOf" srcId="{48E37367-49A3-4523-8B06-807812A4D52D}" destId="{A45717DB-8FC1-4DF3-A60C-7ECDD25C58D2}" srcOrd="0" destOrd="0" presId="urn:microsoft.com/office/officeart/2005/8/layout/bList2"/>
    <dgm:cxn modelId="{DF00591E-1363-49F5-B4C1-846ACD6B4C59}" type="presParOf" srcId="{48E37367-49A3-4523-8B06-807812A4D52D}" destId="{C39F9CEE-B349-4FEB-9296-F0177B87ACA1}" srcOrd="1" destOrd="0" presId="urn:microsoft.com/office/officeart/2005/8/layout/bList2"/>
    <dgm:cxn modelId="{57FAE4F3-BB2A-4C3C-993E-2D4DA587740B}" type="presParOf" srcId="{48E37367-49A3-4523-8B06-807812A4D52D}" destId="{1E1073F9-C5F4-4B5A-98DF-4CF283A38E39}" srcOrd="2" destOrd="0" presId="urn:microsoft.com/office/officeart/2005/8/layout/bList2"/>
    <dgm:cxn modelId="{DC422615-F8A0-4101-A019-115C0196069B}" type="presParOf" srcId="{48E37367-49A3-4523-8B06-807812A4D52D}" destId="{03280175-9C38-4452-87C8-1631F01B41D2}" srcOrd="3" destOrd="0" presId="urn:microsoft.com/office/officeart/2005/8/layout/bList2"/>
  </dgm:cxnLst>
  <dgm:bg>
    <a:noFill/>
  </dgm:bg>
  <dgm:whole>
    <a:ln>
      <a:noFill/>
    </a:ln>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53AB6-7E69-4428-AE10-9E4BD87EE53C}">
      <dsp:nvSpPr>
        <dsp:cNvPr id="0" name=""/>
        <dsp:cNvSpPr/>
      </dsp:nvSpPr>
      <dsp:spPr>
        <a:xfrm>
          <a:off x="1427" y="36138"/>
          <a:ext cx="2534252" cy="1472764"/>
        </a:xfrm>
        <a:prstGeom prst="round2SameRect">
          <a:avLst>
            <a:gd name="adj1" fmla="val 8000"/>
            <a:gd name="adj2" fmla="val 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smtClean="0"/>
            <a:t>HTML5</a:t>
          </a:r>
          <a:endParaRPr lang="en-US" sz="1800" b="1" kern="1200" dirty="0"/>
        </a:p>
        <a:p>
          <a:pPr marL="171450" lvl="1" indent="-171450" algn="l" defTabSz="800100" rtl="0">
            <a:lnSpc>
              <a:spcPct val="90000"/>
            </a:lnSpc>
            <a:spcBef>
              <a:spcPct val="0"/>
            </a:spcBef>
            <a:spcAft>
              <a:spcPct val="15000"/>
            </a:spcAft>
            <a:buChar char="••"/>
          </a:pPr>
          <a:r>
            <a:rPr lang="en-US" sz="1800" b="1" kern="1200" dirty="0"/>
            <a:t> </a:t>
          </a:r>
          <a:r>
            <a:rPr lang="en-US" sz="1800" b="1" kern="1200" dirty="0" smtClean="0"/>
            <a:t>CSS3</a:t>
          </a:r>
          <a:endParaRPr lang="en-US" sz="1800" b="1" kern="1200" dirty="0"/>
        </a:p>
        <a:p>
          <a:pPr marL="171450" lvl="1" indent="-171450" algn="l" defTabSz="800100" rtl="0">
            <a:lnSpc>
              <a:spcPct val="90000"/>
            </a:lnSpc>
            <a:spcBef>
              <a:spcPct val="0"/>
            </a:spcBef>
            <a:spcAft>
              <a:spcPct val="15000"/>
            </a:spcAft>
            <a:buChar char="••"/>
          </a:pPr>
          <a:r>
            <a:rPr lang="en-US" sz="1800" b="1" kern="1200" dirty="0"/>
            <a:t>JavaScript</a:t>
          </a:r>
        </a:p>
        <a:p>
          <a:pPr marL="171450" lvl="1" indent="-171450" algn="l" defTabSz="800100" rtl="0">
            <a:lnSpc>
              <a:spcPct val="90000"/>
            </a:lnSpc>
            <a:spcBef>
              <a:spcPct val="0"/>
            </a:spcBef>
            <a:spcAft>
              <a:spcPct val="15000"/>
            </a:spcAft>
            <a:buChar char="••"/>
          </a:pPr>
          <a:r>
            <a:rPr lang="en-US" sz="1800" b="1" kern="1200" dirty="0"/>
            <a:t> Bootstrap framework</a:t>
          </a:r>
          <a:r>
            <a:rPr lang="en-US" sz="1200" kern="1200" dirty="0"/>
            <a:t>.</a:t>
          </a:r>
        </a:p>
      </dsp:txBody>
      <dsp:txXfrm>
        <a:off x="35936" y="70647"/>
        <a:ext cx="2465234" cy="1438255"/>
      </dsp:txXfrm>
    </dsp:sp>
    <dsp:sp modelId="{53E38B51-B8CA-4110-B408-2E498A295725}">
      <dsp:nvSpPr>
        <dsp:cNvPr id="0" name=""/>
        <dsp:cNvSpPr/>
      </dsp:nvSpPr>
      <dsp:spPr>
        <a:xfrm>
          <a:off x="16895" y="1508903"/>
          <a:ext cx="2503316" cy="63328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ctr" defTabSz="889000" rtl="0">
            <a:lnSpc>
              <a:spcPct val="90000"/>
            </a:lnSpc>
            <a:spcBef>
              <a:spcPct val="0"/>
            </a:spcBef>
            <a:spcAft>
              <a:spcPct val="35000"/>
            </a:spcAft>
          </a:pPr>
          <a:r>
            <a:rPr lang="en-US" sz="2000" b="1" kern="1200" dirty="0">
              <a:solidFill>
                <a:srgbClr val="186218"/>
              </a:solidFill>
            </a:rPr>
            <a:t>Front-End</a:t>
          </a:r>
        </a:p>
      </dsp:txBody>
      <dsp:txXfrm>
        <a:off x="16895" y="1508903"/>
        <a:ext cx="1762898" cy="633288"/>
      </dsp:txXfrm>
    </dsp:sp>
    <dsp:sp modelId="{EC269E17-0F25-40BA-A855-576CBBBD0125}">
      <dsp:nvSpPr>
        <dsp:cNvPr id="0" name=""/>
        <dsp:cNvSpPr/>
      </dsp:nvSpPr>
      <dsp:spPr>
        <a:xfrm>
          <a:off x="1727290" y="1609495"/>
          <a:ext cx="690531" cy="690531"/>
        </a:xfrm>
        <a:prstGeom prst="ellipse">
          <a:avLst/>
        </a:prstGeom>
        <a:blipFill>
          <a:blip xmlns:r="http://schemas.openxmlformats.org/officeDocument/2006/relationships" r:embed="rId1" cstate="print">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l="-30000" r="-30000"/>
          </a:stretch>
        </a:blip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77480-BFDC-40A0-9728-68DBED222D32}">
      <dsp:nvSpPr>
        <dsp:cNvPr id="0" name=""/>
        <dsp:cNvSpPr/>
      </dsp:nvSpPr>
      <dsp:spPr>
        <a:xfrm>
          <a:off x="2708056" y="64010"/>
          <a:ext cx="2597722" cy="1472764"/>
        </a:xfrm>
        <a:prstGeom prst="round2SameRect">
          <a:avLst>
            <a:gd name="adj1" fmla="val 8000"/>
            <a:gd name="adj2" fmla="val 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rtl="0">
            <a:lnSpc>
              <a:spcPct val="90000"/>
            </a:lnSpc>
            <a:spcBef>
              <a:spcPct val="0"/>
            </a:spcBef>
            <a:spcAft>
              <a:spcPct val="15000"/>
            </a:spcAft>
            <a:buChar char="••"/>
          </a:pPr>
          <a:r>
            <a:rPr lang="en-US" sz="2000" b="1" kern="1200" dirty="0" smtClean="0"/>
            <a:t>PHP</a:t>
          </a:r>
          <a:endParaRPr lang="en-US" sz="2000" b="1" kern="1200" dirty="0"/>
        </a:p>
      </dsp:txBody>
      <dsp:txXfrm>
        <a:off x="2742565" y="98519"/>
        <a:ext cx="2528704" cy="1438255"/>
      </dsp:txXfrm>
    </dsp:sp>
    <dsp:sp modelId="{6FC83CE5-6867-4418-A088-E790BD1C3222}">
      <dsp:nvSpPr>
        <dsp:cNvPr id="0" name=""/>
        <dsp:cNvSpPr/>
      </dsp:nvSpPr>
      <dsp:spPr>
        <a:xfrm>
          <a:off x="2706754" y="1536774"/>
          <a:ext cx="2600326" cy="63328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ctr" defTabSz="889000" rtl="0">
            <a:lnSpc>
              <a:spcPct val="90000"/>
            </a:lnSpc>
            <a:spcBef>
              <a:spcPct val="0"/>
            </a:spcBef>
            <a:spcAft>
              <a:spcPct val="35000"/>
            </a:spcAft>
          </a:pPr>
          <a:r>
            <a:rPr lang="en-US" sz="2000" b="1" kern="1200" dirty="0">
              <a:solidFill>
                <a:srgbClr val="186218"/>
              </a:solidFill>
            </a:rPr>
            <a:t>Back-End</a:t>
          </a:r>
        </a:p>
      </dsp:txBody>
      <dsp:txXfrm>
        <a:off x="2706754" y="1536774"/>
        <a:ext cx="1831215" cy="633288"/>
      </dsp:txXfrm>
    </dsp:sp>
    <dsp:sp modelId="{E8371C08-61D3-46EF-AADE-1E74DE980318}">
      <dsp:nvSpPr>
        <dsp:cNvPr id="0" name=""/>
        <dsp:cNvSpPr/>
      </dsp:nvSpPr>
      <dsp:spPr>
        <a:xfrm>
          <a:off x="4557989" y="1693110"/>
          <a:ext cx="505863" cy="579045"/>
        </a:xfrm>
        <a:prstGeom prst="ellipse">
          <a:avLst/>
        </a:prstGeom>
        <a:blipFill>
          <a:blip xmlns:r="http://schemas.openxmlformats.org/officeDocument/2006/relationships" r:embed="rId2" cstate="print">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l="-7000" r="-7000"/>
          </a:stretch>
        </a:blip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5717DB-8FC1-4DF3-A60C-7ECDD25C58D2}">
      <dsp:nvSpPr>
        <dsp:cNvPr id="0" name=""/>
        <dsp:cNvSpPr/>
      </dsp:nvSpPr>
      <dsp:spPr>
        <a:xfrm>
          <a:off x="5479882" y="36138"/>
          <a:ext cx="2365565" cy="1472764"/>
        </a:xfrm>
        <a:prstGeom prst="round2SameRect">
          <a:avLst>
            <a:gd name="adj1" fmla="val 8000"/>
            <a:gd name="adj2" fmla="val 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76200" rIns="25400" bIns="25400" numCol="1" spcCol="1270" anchor="t" anchorCtr="0">
          <a:noAutofit/>
        </a:bodyPr>
        <a:lstStyle/>
        <a:p>
          <a:pPr marL="228600" lvl="1" indent="-228600" algn="l" defTabSz="889000" rtl="0">
            <a:lnSpc>
              <a:spcPct val="90000"/>
            </a:lnSpc>
            <a:spcBef>
              <a:spcPct val="0"/>
            </a:spcBef>
            <a:spcAft>
              <a:spcPct val="15000"/>
            </a:spcAft>
            <a:buChar char="••"/>
          </a:pPr>
          <a:r>
            <a:rPr lang="en-US" sz="2000" b="1" kern="1200" dirty="0"/>
            <a:t>MySQL.</a:t>
          </a:r>
        </a:p>
      </dsp:txBody>
      <dsp:txXfrm>
        <a:off x="5514391" y="70647"/>
        <a:ext cx="2296547" cy="1438255"/>
      </dsp:txXfrm>
    </dsp:sp>
    <dsp:sp modelId="{1E1073F9-C5F4-4B5A-98DF-4CF283A38E39}">
      <dsp:nvSpPr>
        <dsp:cNvPr id="0" name=""/>
        <dsp:cNvSpPr/>
      </dsp:nvSpPr>
      <dsp:spPr>
        <a:xfrm>
          <a:off x="5478155" y="1508903"/>
          <a:ext cx="2369017" cy="63328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lvl="0" algn="ctr" defTabSz="889000" rtl="0">
            <a:lnSpc>
              <a:spcPct val="90000"/>
            </a:lnSpc>
            <a:spcBef>
              <a:spcPct val="0"/>
            </a:spcBef>
            <a:spcAft>
              <a:spcPct val="35000"/>
            </a:spcAft>
          </a:pPr>
          <a:r>
            <a:rPr lang="en-US" sz="2000" b="1" kern="1200" dirty="0">
              <a:solidFill>
                <a:srgbClr val="186218"/>
              </a:solidFill>
            </a:rPr>
            <a:t>Database</a:t>
          </a:r>
        </a:p>
      </dsp:txBody>
      <dsp:txXfrm>
        <a:off x="5478155" y="1508903"/>
        <a:ext cx="1668322" cy="633288"/>
      </dsp:txXfrm>
    </dsp:sp>
    <dsp:sp modelId="{03280175-9C38-4452-87C8-1631F01B41D2}">
      <dsp:nvSpPr>
        <dsp:cNvPr id="0" name=""/>
        <dsp:cNvSpPr/>
      </dsp:nvSpPr>
      <dsp:spPr>
        <a:xfrm>
          <a:off x="7121402" y="1609495"/>
          <a:ext cx="690531" cy="690531"/>
        </a:xfrm>
        <a:prstGeom prst="ellipse">
          <a:avLst/>
        </a:prstGeom>
        <a:blipFill>
          <a:blip xmlns:r="http://schemas.openxmlformats.org/officeDocument/2006/relationships" r:embed="rId3" cstate="print">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l="-38000" r="-38000"/>
          </a:stretch>
        </a:blip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EA3B-A9F2-4F64-AD5D-EE9999F5822A}" type="datetimeFigureOut">
              <a:rPr lang="en-US" smtClean="0"/>
              <a:t>17/10/2020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76940-72E9-49D6-B50A-41EA83FD45E6}" type="slidenum">
              <a:rPr lang="en-US" smtClean="0"/>
              <a:t>‹#›</a:t>
            </a:fld>
            <a:endParaRPr lang="en-US"/>
          </a:p>
        </p:txBody>
      </p:sp>
    </p:spTree>
    <p:extLst>
      <p:ext uri="{BB962C8B-B14F-4D97-AF65-F5344CB8AC3E}">
        <p14:creationId xmlns:p14="http://schemas.microsoft.com/office/powerpoint/2010/main" val="106065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foundation of success in life is good health: that is the substratum fortune; it is also the basis of happiness. A person cannot accumulate a fortune very well when he is sick.</a:t>
            </a:r>
          </a:p>
          <a:p>
            <a:r>
              <a:rPr lang="en-US" sz="1200" kern="1200" dirty="0" smtClean="0">
                <a:solidFill>
                  <a:schemeClr val="tx1"/>
                </a:solidFill>
                <a:effectLst/>
                <a:latin typeface="+mn-lt"/>
                <a:ea typeface="+mn-ea"/>
                <a:cs typeface="+mn-cs"/>
              </a:rPr>
              <a:t>      I chose the ministry of health because it is considered the most important ministries at the present time due to the corona pandemic. We all have to care about our health and read everything about it (articles, advice...) because the human is our most precious possession</a:t>
            </a:r>
          </a:p>
          <a:p>
            <a:r>
              <a:rPr lang="en-US" sz="1200" kern="1200" dirty="0" smtClean="0">
                <a:solidFill>
                  <a:schemeClr val="tx1"/>
                </a:solidFill>
                <a:effectLst/>
                <a:latin typeface="+mn-lt"/>
                <a:ea typeface="+mn-ea"/>
                <a:cs typeface="+mn-cs"/>
              </a:rPr>
              <a:t>      My website contains many tips, information about many diseases, news, announcement and many electronic services that citizens need: Ideal Weight, Suggestion or Complaint and Vaccinations for Babies. </a:t>
            </a:r>
          </a:p>
          <a:p>
            <a:r>
              <a:rPr lang="en-US" sz="1200" kern="1200" dirty="0" smtClean="0">
                <a:solidFill>
                  <a:schemeClr val="tx1"/>
                </a:solidFill>
                <a:effectLst/>
                <a:latin typeface="+mn-lt"/>
                <a:ea typeface="+mn-ea"/>
                <a:cs typeface="+mn-cs"/>
              </a:rPr>
              <a:t>      I cared to be my website  easy to use, simple ,open from any device (mobile/laptop) responsive , can translate it into different multiple languages and more The colors are suitable and Comfortable.</a:t>
            </a:r>
            <a:endParaRPr lang="en-US" dirty="0"/>
          </a:p>
        </p:txBody>
      </p:sp>
      <p:sp>
        <p:nvSpPr>
          <p:cNvPr id="4" name="Slide Number Placeholder 3"/>
          <p:cNvSpPr>
            <a:spLocks noGrp="1"/>
          </p:cNvSpPr>
          <p:nvPr>
            <p:ph type="sldNum" sz="quarter" idx="10"/>
          </p:nvPr>
        </p:nvSpPr>
        <p:spPr/>
        <p:txBody>
          <a:bodyPr/>
          <a:lstStyle/>
          <a:p>
            <a:fld id="{1D476940-72E9-49D6-B50A-41EA83FD45E6}" type="slidenum">
              <a:rPr lang="en-US" smtClean="0"/>
              <a:t>2</a:t>
            </a:fld>
            <a:endParaRPr lang="en-US"/>
          </a:p>
        </p:txBody>
      </p:sp>
    </p:spTree>
    <p:extLst>
      <p:ext uri="{BB962C8B-B14F-4D97-AF65-F5344CB8AC3E}">
        <p14:creationId xmlns:p14="http://schemas.microsoft.com/office/powerpoint/2010/main" val="170923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476940-72E9-49D6-B50A-41EA83FD45E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69220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human is our most precious possession. In the beginning, I chose the Ministry of Health, then created a Sitemap and wrote content for each page, and after that I made a wireframe, then a mockup.</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 started coding to create pages using (HTML5, CSS3, JavaScript and bootstrap framework) for front end and (PHP) for back end.</a:t>
            </a:r>
          </a:p>
          <a:p>
            <a:r>
              <a:rPr lang="en-US" sz="1200" kern="1200" dirty="0" smtClean="0">
                <a:solidFill>
                  <a:schemeClr val="tx1"/>
                </a:solidFill>
                <a:effectLst/>
                <a:latin typeface="+mn-lt"/>
                <a:ea typeface="+mn-ea"/>
                <a:cs typeface="+mn-cs"/>
              </a:rPr>
              <a:t>     I have been programmed three electronic services for the ministry of health; also it contains information about the ministry, news, Health awareness and regulations.</a:t>
            </a:r>
          </a:p>
          <a:p>
            <a:r>
              <a:rPr lang="en-US" sz="1200" kern="1200" dirty="0" smtClean="0">
                <a:solidFill>
                  <a:schemeClr val="tx1"/>
                </a:solidFill>
                <a:effectLst/>
                <a:latin typeface="+mn-lt"/>
                <a:ea typeface="+mn-ea"/>
                <a:cs typeface="+mn-cs"/>
              </a:rPr>
              <a:t>    The goals of this web application to improve my technical skills and apply what I have learned in this training. I hope my web application exceed your expectations. In the future, I will develop my web application to make it better.</a:t>
            </a:r>
            <a:endParaRPr lang="en-US" dirty="0"/>
          </a:p>
        </p:txBody>
      </p:sp>
      <p:sp>
        <p:nvSpPr>
          <p:cNvPr id="4" name="Slide Number Placeholder 3"/>
          <p:cNvSpPr>
            <a:spLocks noGrp="1"/>
          </p:cNvSpPr>
          <p:nvPr>
            <p:ph type="sldNum" sz="quarter" idx="10"/>
          </p:nvPr>
        </p:nvSpPr>
        <p:spPr/>
        <p:txBody>
          <a:bodyPr/>
          <a:lstStyle/>
          <a:p>
            <a:fld id="{1D476940-72E9-49D6-B50A-41EA83FD45E6}" type="slidenum">
              <a:rPr lang="en-US" smtClean="0"/>
              <a:t>6</a:t>
            </a:fld>
            <a:endParaRPr lang="en-US"/>
          </a:p>
        </p:txBody>
      </p:sp>
    </p:spTree>
    <p:extLst>
      <p:ext uri="{BB962C8B-B14F-4D97-AF65-F5344CB8AC3E}">
        <p14:creationId xmlns:p14="http://schemas.microsoft.com/office/powerpoint/2010/main" val="69220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061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472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254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8027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027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9329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923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43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1058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9463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64273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9094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6632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9323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926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3646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7493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900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3637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7627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3807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452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17/10/2020</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55132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17/10/2020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7658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image" Target="../media/image1.jpg"/><Relationship Id="rId7" Type="http://schemas.microsoft.com/office/2007/relationships/hdphoto" Target="../media/hdphoto3.wdp"/><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8.png"/><Relationship Id="rId11" Type="http://schemas.microsoft.com/office/2007/relationships/hdphoto" Target="../media/hdphoto5.wdp"/><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2.png"/><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830078" y="1474206"/>
            <a:ext cx="4800600" cy="1261884"/>
          </a:xfrm>
          <a:prstGeom prst="rect">
            <a:avLst/>
          </a:prstGeom>
          <a:noFill/>
        </p:spPr>
        <p:txBody>
          <a:bodyPr wrap="square" rtlCol="0">
            <a:spAutoFit/>
          </a:bodyPr>
          <a:lstStyle/>
          <a:p>
            <a:pPr algn="ctr"/>
            <a:r>
              <a:rPr lang="ar-JO" sz="4000" b="1" dirty="0">
                <a:solidFill>
                  <a:srgbClr val="186218"/>
                </a:solidFill>
                <a:latin typeface="+mj-lt"/>
                <a:cs typeface="+mj-cs"/>
              </a:rPr>
              <a:t>Ministry of Health</a:t>
            </a:r>
          </a:p>
          <a:p>
            <a:r>
              <a:rPr lang="ar-JO" dirty="0"/>
              <a:t/>
            </a:r>
            <a:br>
              <a:rPr lang="ar-JO" dirty="0"/>
            </a:br>
            <a:endParaRPr lang="en-US" dirty="0"/>
          </a:p>
        </p:txBody>
      </p:sp>
      <p:sp>
        <p:nvSpPr>
          <p:cNvPr id="2" name="Rectangle 1"/>
          <p:cNvSpPr>
            <a:spLocks noChangeArrowheads="1"/>
          </p:cNvSpPr>
          <p:nvPr/>
        </p:nvSpPr>
        <p:spPr bwMode="auto">
          <a:xfrm>
            <a:off x="864237" y="2162152"/>
            <a:ext cx="265168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Up-skilling Project</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  Web Development</a:t>
            </a:r>
            <a:endParaRPr kumimoji="0" lang="en-US" sz="2000" b="0" i="0" u="none" strike="noStrike" cap="none" normalizeH="0" baseline="0" dirty="0" smtClean="0">
              <a:ln>
                <a:noFill/>
              </a:ln>
              <a:effectLst/>
              <a:latin typeface="Arial" pitchFamily="34" charset="0"/>
              <a:cs typeface="Arial" pitchFamily="34" charset="0"/>
            </a:endParaRPr>
          </a:p>
        </p:txBody>
      </p:sp>
      <p:sp>
        <p:nvSpPr>
          <p:cNvPr id="3" name="Rectangle 2"/>
          <p:cNvSpPr/>
          <p:nvPr/>
        </p:nvSpPr>
        <p:spPr>
          <a:xfrm>
            <a:off x="2971001" y="6400800"/>
            <a:ext cx="4572000" cy="400110"/>
          </a:xfrm>
          <a:prstGeom prst="rect">
            <a:avLst/>
          </a:prstGeom>
        </p:spPr>
        <p:txBody>
          <a:bodyPr>
            <a:spAutoFit/>
          </a:bodyPr>
          <a:lstStyle/>
          <a:p>
            <a:r>
              <a:rPr lang="en-US" sz="2000" b="1" dirty="0" smtClean="0">
                <a:solidFill>
                  <a:srgbClr val="186218"/>
                </a:solidFill>
              </a:rPr>
              <a:t>Done by: Ruaa </a:t>
            </a:r>
            <a:r>
              <a:rPr lang="en-US" sz="2000" b="1" dirty="0">
                <a:solidFill>
                  <a:srgbClr val="186218"/>
                </a:solidFill>
              </a:rPr>
              <a:t>Abu-</a:t>
            </a:r>
            <a:r>
              <a:rPr lang="en-US" sz="2000" b="1" dirty="0" err="1">
                <a:solidFill>
                  <a:srgbClr val="186218"/>
                </a:solidFill>
              </a:rPr>
              <a:t>Shraikh</a:t>
            </a:r>
            <a:r>
              <a:rPr lang="en-US" sz="2000" b="1" dirty="0">
                <a:solidFill>
                  <a:srgbClr val="186218"/>
                </a:solidFill>
              </a:rPr>
              <a:t>                               </a:t>
            </a:r>
          </a:p>
        </p:txBody>
      </p:sp>
      <p:pic>
        <p:nvPicPr>
          <p:cNvPr id="8" name="Picture 7" descr="HTU WEBSITE"/>
          <p:cNvPicPr/>
          <p:nvPr/>
        </p:nvPicPr>
        <p:blipFill rotWithShape="1">
          <a:blip r:embed="rId3" cstate="print">
            <a:duotone>
              <a:prstClr val="black"/>
              <a:srgbClr val="00B050">
                <a:tint val="45000"/>
                <a:satMod val="400000"/>
              </a:srgbClr>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b="34108"/>
          <a:stretch/>
        </p:blipFill>
        <p:spPr bwMode="auto">
          <a:xfrm>
            <a:off x="7600579" y="228605"/>
            <a:ext cx="1316990" cy="681355"/>
          </a:xfrm>
          <a:prstGeom prst="rect">
            <a:avLst/>
          </a:prstGeom>
          <a:noFill/>
          <a:ln>
            <a:noFill/>
          </a:ln>
          <a:extLst>
            <a:ext uri="{53640926-AAD7-44D8-BBD7-CCE9431645EC}">
              <a14:shadowObscured xmlns:a14="http://schemas.microsoft.com/office/drawing/2010/main"/>
            </a:ext>
          </a:extLst>
        </p:spPr>
      </p:pic>
      <p:sp>
        <p:nvSpPr>
          <p:cNvPr id="9" name="AutoShape 2"/>
          <p:cNvSpPr>
            <a:spLocks noChangeArrowheads="1"/>
          </p:cNvSpPr>
          <p:nvPr/>
        </p:nvSpPr>
        <p:spPr bwMode="auto">
          <a:xfrm>
            <a:off x="800345" y="3910204"/>
            <a:ext cx="2398395" cy="1922780"/>
          </a:xfrm>
          <a:prstGeom prst="bracketPair">
            <a:avLst>
              <a:gd name="adj" fmla="val 8051"/>
            </a:avLst>
          </a:prstGeom>
          <a:ln>
            <a:solidFill>
              <a:srgbClr val="309C45"/>
            </a:solidFill>
            <a:headEnd/>
            <a:tailEnd/>
          </a:ln>
          <a:extLst/>
        </p:spPr>
        <p:style>
          <a:lnRef idx="3">
            <a:schemeClr val="accent1"/>
          </a:lnRef>
          <a:fillRef idx="0">
            <a:schemeClr val="accent1"/>
          </a:fillRef>
          <a:effectRef idx="2">
            <a:schemeClr val="accent1"/>
          </a:effectRef>
          <a:fontRef idx="minor">
            <a:schemeClr val="tx1"/>
          </a:fontRef>
        </p:style>
        <p:txBody>
          <a:bodyPr rot="0" vert="horz" wrap="square" lIns="45720" tIns="45720" rIns="45720" bIns="45720" anchor="t" anchorCtr="0" upright="1">
            <a:noAutofit/>
          </a:bodyPr>
          <a:lstStyle/>
          <a:p>
            <a:pPr marL="0" marR="0">
              <a:lnSpc>
                <a:spcPct val="115000"/>
              </a:lnSpc>
              <a:spcBef>
                <a:spcPts val="0"/>
              </a:spcBef>
              <a:spcAft>
                <a:spcPts val="0"/>
              </a:spcAft>
            </a:pPr>
            <a:r>
              <a:rPr lang="en-US" sz="1400">
                <a:solidFill>
                  <a:srgbClr val="000000"/>
                </a:solidFill>
                <a:effectLst/>
                <a:ea typeface="Times New Roman"/>
                <a:cs typeface="Arial"/>
              </a:rPr>
              <a:t> </a:t>
            </a:r>
            <a:endParaRPr lang="en-US" sz="1000">
              <a:solidFill>
                <a:srgbClr val="000000"/>
              </a:solidFill>
              <a:effectLst/>
              <a:ea typeface="Arial"/>
              <a:cs typeface="Times New Roman"/>
            </a:endParaRPr>
          </a:p>
          <a:p>
            <a:pPr marL="0" marR="0" algn="ctr">
              <a:lnSpc>
                <a:spcPct val="115000"/>
              </a:lnSpc>
              <a:spcBef>
                <a:spcPts val="0"/>
              </a:spcBef>
              <a:spcAft>
                <a:spcPts val="0"/>
              </a:spcAft>
            </a:pPr>
            <a:r>
              <a:rPr lang="en-US" sz="1400">
                <a:solidFill>
                  <a:srgbClr val="000000"/>
                </a:solidFill>
                <a:effectLst/>
                <a:ea typeface="Times New Roman"/>
                <a:cs typeface="Arial"/>
              </a:rPr>
              <a:t>Supervised by:</a:t>
            </a:r>
            <a:endParaRPr lang="en-US" sz="1000">
              <a:solidFill>
                <a:srgbClr val="000000"/>
              </a:solidFill>
              <a:effectLst/>
              <a:ea typeface="Arial"/>
              <a:cs typeface="Times New Roman"/>
            </a:endParaRPr>
          </a:p>
          <a:p>
            <a:pPr marL="0" marR="0" algn="ctr">
              <a:lnSpc>
                <a:spcPct val="115000"/>
              </a:lnSpc>
              <a:spcBef>
                <a:spcPts val="0"/>
              </a:spcBef>
              <a:spcAft>
                <a:spcPts val="0"/>
              </a:spcAft>
            </a:pPr>
            <a:r>
              <a:rPr lang="en-US" sz="1400">
                <a:solidFill>
                  <a:srgbClr val="000000"/>
                </a:solidFill>
                <a:effectLst/>
                <a:ea typeface="Times New Roman"/>
                <a:cs typeface="Arial"/>
              </a:rPr>
              <a:t>Dr. Jalal Kiswani</a:t>
            </a:r>
            <a:endParaRPr lang="en-US" sz="1000">
              <a:solidFill>
                <a:srgbClr val="000000"/>
              </a:solidFill>
              <a:effectLst/>
              <a:ea typeface="Arial"/>
              <a:cs typeface="Times New Roman"/>
            </a:endParaRPr>
          </a:p>
          <a:p>
            <a:pPr marL="0" marR="0" algn="ctr">
              <a:lnSpc>
                <a:spcPct val="115000"/>
              </a:lnSpc>
              <a:spcBef>
                <a:spcPts val="0"/>
              </a:spcBef>
              <a:spcAft>
                <a:spcPts val="0"/>
              </a:spcAft>
            </a:pPr>
            <a:r>
              <a:rPr lang="en-US" sz="1400">
                <a:solidFill>
                  <a:srgbClr val="000000"/>
                </a:solidFill>
                <a:effectLst/>
                <a:ea typeface="Times New Roman"/>
                <a:cs typeface="Arial"/>
              </a:rPr>
              <a:t>Dr.William Smairat</a:t>
            </a:r>
            <a:endParaRPr lang="en-US" sz="1000">
              <a:solidFill>
                <a:srgbClr val="000000"/>
              </a:solidFill>
              <a:effectLst/>
              <a:ea typeface="Arial"/>
              <a:cs typeface="Times New Roman"/>
            </a:endParaRPr>
          </a:p>
          <a:p>
            <a:pPr marL="0" marR="0" algn="ctr">
              <a:lnSpc>
                <a:spcPct val="115000"/>
              </a:lnSpc>
              <a:spcBef>
                <a:spcPts val="0"/>
              </a:spcBef>
              <a:spcAft>
                <a:spcPts val="0"/>
              </a:spcAft>
            </a:pPr>
            <a:r>
              <a:rPr lang="en-US" sz="1400">
                <a:solidFill>
                  <a:srgbClr val="000000"/>
                </a:solidFill>
                <a:effectLst/>
                <a:ea typeface="Times New Roman"/>
                <a:cs typeface="Arial"/>
              </a:rPr>
              <a:t>Ms. Jacquelyn Brown</a:t>
            </a:r>
            <a:endParaRPr lang="en-US" sz="1000">
              <a:solidFill>
                <a:srgbClr val="000000"/>
              </a:solidFill>
              <a:effectLst/>
              <a:ea typeface="Arial"/>
              <a:cs typeface="Times New Roman"/>
            </a:endParaRPr>
          </a:p>
          <a:p>
            <a:pPr marL="0" marR="0" algn="ctr">
              <a:lnSpc>
                <a:spcPct val="115000"/>
              </a:lnSpc>
              <a:spcBef>
                <a:spcPts val="0"/>
              </a:spcBef>
              <a:spcAft>
                <a:spcPts val="0"/>
              </a:spcAft>
            </a:pPr>
            <a:r>
              <a:rPr lang="en-US" sz="1400">
                <a:solidFill>
                  <a:srgbClr val="000000"/>
                </a:solidFill>
                <a:effectLst/>
                <a:ea typeface="Times New Roman"/>
                <a:cs typeface="Arial"/>
              </a:rPr>
              <a:t>Ms. Hana Al-Rasheed</a:t>
            </a:r>
            <a:endParaRPr lang="en-US" sz="1000">
              <a:solidFill>
                <a:srgbClr val="000000"/>
              </a:solidFill>
              <a:effectLst/>
              <a:ea typeface="Arial"/>
              <a:cs typeface="Times New Roman"/>
            </a:endParaRPr>
          </a:p>
        </p:txBody>
      </p:sp>
      <p:pic>
        <p:nvPicPr>
          <p:cNvPr id="4" name="Picture 2" descr="C:\Users\hp\Desktop\Cohort5_WebDev_Rua-aAbuShraikh\Final Assignment-Ministry of health\Report\New folder\doctor-hospit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2" y="2736095"/>
            <a:ext cx="3096895" cy="309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422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5253" y="205086"/>
            <a:ext cx="2672255" cy="954107"/>
          </a:xfrm>
          <a:prstGeom prst="rect">
            <a:avLst/>
          </a:prstGeom>
          <a:noFill/>
        </p:spPr>
        <p:txBody>
          <a:bodyPr wrap="square" rtlCol="0">
            <a:spAutoFit/>
          </a:bodyPr>
          <a:lstStyle/>
          <a:p>
            <a:r>
              <a:rPr lang="ar-JO" sz="2000" b="1" dirty="0">
                <a:solidFill>
                  <a:srgbClr val="186218"/>
                </a:solidFill>
                <a:cs typeface="Times New Roman"/>
              </a:rPr>
              <a:t>Ministry of Health</a:t>
            </a:r>
          </a:p>
          <a:p>
            <a:r>
              <a:rPr lang="ar-JO" dirty="0">
                <a:solidFill>
                  <a:prstClr val="black"/>
                </a:solidFill>
              </a:rPr>
              <a:t/>
            </a:r>
            <a:br>
              <a:rPr lang="ar-JO" dirty="0">
                <a:solidFill>
                  <a:prstClr val="black"/>
                </a:solidFill>
              </a:rPr>
            </a:br>
            <a:endParaRPr lang="en-US" dirty="0">
              <a:solidFill>
                <a:prstClr val="black"/>
              </a:solidFill>
            </a:endParaRPr>
          </a:p>
        </p:txBody>
      </p:sp>
      <p:pic>
        <p:nvPicPr>
          <p:cNvPr id="8" name="Picture 7" descr="HTU WEBSITE"/>
          <p:cNvPicPr/>
          <p:nvPr/>
        </p:nvPicPr>
        <p:blipFill rotWithShape="1">
          <a:blip r:embed="rId4" cstate="print">
            <a:duotone>
              <a:prstClr val="black"/>
              <a:srgbClr val="00B050">
                <a:tint val="45000"/>
                <a:satMod val="400000"/>
              </a:srgbClr>
            </a:duotone>
            <a:extLst>
              <a:ext uri="{BEBA8EAE-BF5A-486C-A8C5-ECC9F3942E4B}">
                <a14:imgProps xmlns:a14="http://schemas.microsoft.com/office/drawing/2010/main">
                  <a14:imgLayer r:embed="rId5">
                    <a14:imgEffect>
                      <a14:colorTemperature colorTemp="11200"/>
                    </a14:imgEffect>
                    <a14:imgEffect>
                      <a14:saturation sat="0"/>
                    </a14:imgEffect>
                  </a14:imgLayer>
                </a14:imgProps>
              </a:ext>
              <a:ext uri="{28A0092B-C50C-407E-A947-70E740481C1C}">
                <a14:useLocalDpi xmlns:a14="http://schemas.microsoft.com/office/drawing/2010/main" val="0"/>
              </a:ext>
            </a:extLst>
          </a:blip>
          <a:srcRect b="34108"/>
          <a:stretch/>
        </p:blipFill>
        <p:spPr bwMode="auto">
          <a:xfrm>
            <a:off x="7600579" y="228605"/>
            <a:ext cx="1316990" cy="681355"/>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762003" y="1524000"/>
            <a:ext cx="3102131" cy="707886"/>
          </a:xfrm>
          <a:prstGeom prst="rect">
            <a:avLst/>
          </a:prstGeom>
        </p:spPr>
        <p:txBody>
          <a:bodyPr wrap="none">
            <a:spAutoFit/>
          </a:bodyPr>
          <a:lstStyle/>
          <a:p>
            <a:r>
              <a:rPr lang="en-US" sz="4000" b="1" dirty="0">
                <a:solidFill>
                  <a:srgbClr val="186218"/>
                </a:solidFill>
                <a:latin typeface="Arial Narrow" pitchFamily="34" charset="0"/>
              </a:rPr>
              <a:t>Introduction</a:t>
            </a:r>
            <a:r>
              <a:rPr lang="en-US" sz="4000" dirty="0">
                <a:solidFill>
                  <a:srgbClr val="186218"/>
                </a:solidFill>
                <a:latin typeface="Arial Narrow" pitchFamily="34" charset="0"/>
              </a:rPr>
              <a:t>    </a:t>
            </a:r>
          </a:p>
        </p:txBody>
      </p:sp>
      <p:sp>
        <p:nvSpPr>
          <p:cNvPr id="7" name="Rectangle 6"/>
          <p:cNvSpPr/>
          <p:nvPr/>
        </p:nvSpPr>
        <p:spPr>
          <a:xfrm>
            <a:off x="662721" y="2667001"/>
            <a:ext cx="7620000" cy="2062103"/>
          </a:xfrm>
          <a:prstGeom prst="rect">
            <a:avLst/>
          </a:prstGeom>
        </p:spPr>
        <p:txBody>
          <a:bodyPr wrap="square">
            <a:spAutoFit/>
          </a:bodyPr>
          <a:lstStyle/>
          <a:p>
            <a:r>
              <a:rPr lang="en-US" sz="3200" dirty="0">
                <a:latin typeface="Arial Narrow" pitchFamily="34" charset="0"/>
              </a:rPr>
              <a:t> The foundation of success in life is good health: that is the substratum fortune; it is also the basis of happiness. A person cannot accumulate a fortune very well when he is </a:t>
            </a:r>
            <a:r>
              <a:rPr lang="en-US" sz="3200" dirty="0" smtClean="0">
                <a:latin typeface="Arial Narrow" pitchFamily="34" charset="0"/>
              </a:rPr>
              <a:t>sick.</a:t>
            </a:r>
            <a:endParaRPr lang="en-US" sz="3200" dirty="0">
              <a:latin typeface="Arial Narrow" pitchFamily="34" charset="0"/>
            </a:endParaRPr>
          </a:p>
        </p:txBody>
      </p:sp>
      <p:pic>
        <p:nvPicPr>
          <p:cNvPr id="13" name="Picture 12" descr="Text,Organ,Line,Heart,Love,Font,Graphics,Logo,Symbol,Black-and-white,Trademark  #149367 - Free Icon Library"/>
          <p:cNvPicPr/>
          <p:nvPr/>
        </p:nvPicPr>
        <p:blipFill>
          <a:blip r:embed="rId6" cstate="print">
            <a:duotone>
              <a:srgbClr val="92D050">
                <a:shade val="45000"/>
                <a:satMod val="135000"/>
              </a:srgbClr>
              <a:prstClr val="white"/>
            </a:duotone>
            <a:extLst>
              <a:ext uri="{BEBA8EAE-BF5A-486C-A8C5-ECC9F3942E4B}">
                <a14:imgProps xmlns:a14="http://schemas.microsoft.com/office/drawing/2010/main">
                  <a14:imgLayer r:embed="rId7">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934200" y="5029206"/>
            <a:ext cx="2057400" cy="1773621"/>
          </a:xfrm>
          <a:prstGeom prst="rect">
            <a:avLst/>
          </a:prstGeom>
          <a:noFill/>
          <a:ln>
            <a:noFill/>
          </a:ln>
          <a:scene3d>
            <a:camera prst="orthographicFront"/>
            <a:lightRig rig="threePt" dir="t"/>
          </a:scene3d>
          <a:sp3d contourW="12700">
            <a:contourClr>
              <a:sysClr val="window" lastClr="FFFFFF"/>
            </a:contourClr>
          </a:sp3d>
          <a:extLst/>
        </p:spPr>
      </p:pic>
      <p:sp>
        <p:nvSpPr>
          <p:cNvPr id="10" name="Rectangle 9"/>
          <p:cNvSpPr/>
          <p:nvPr/>
        </p:nvSpPr>
        <p:spPr>
          <a:xfrm>
            <a:off x="2299930" y="6493195"/>
            <a:ext cx="4437561" cy="369332"/>
          </a:xfrm>
          <a:prstGeom prst="rect">
            <a:avLst/>
          </a:prstGeom>
        </p:spPr>
        <p:txBody>
          <a:bodyPr wrap="none">
            <a:spAutoFit/>
          </a:bodyPr>
          <a:lstStyle/>
          <a:p>
            <a:pPr algn="ctr"/>
            <a:r>
              <a:rPr lang="en-US" b="1" dirty="0">
                <a:solidFill>
                  <a:srgbClr val="186218"/>
                </a:solidFill>
              </a:rPr>
              <a:t>Done by: </a:t>
            </a:r>
            <a:r>
              <a:rPr lang="en-US" b="1" dirty="0" err="1">
                <a:solidFill>
                  <a:srgbClr val="186218"/>
                </a:solidFill>
              </a:rPr>
              <a:t>Ruaa</a:t>
            </a:r>
            <a:r>
              <a:rPr lang="en-US" b="1" dirty="0">
                <a:solidFill>
                  <a:srgbClr val="186218"/>
                </a:solidFill>
              </a:rPr>
              <a:t> Abu-</a:t>
            </a:r>
            <a:r>
              <a:rPr lang="en-US" b="1" dirty="0" err="1">
                <a:solidFill>
                  <a:srgbClr val="186218"/>
                </a:solidFill>
              </a:rPr>
              <a:t>Shraikh</a:t>
            </a:r>
            <a:r>
              <a:rPr lang="en-US" b="1" dirty="0">
                <a:solidFill>
                  <a:srgbClr val="186218"/>
                </a:solidFill>
              </a:rPr>
              <a:t>                               </a:t>
            </a:r>
          </a:p>
        </p:txBody>
      </p:sp>
    </p:spTree>
    <p:extLst>
      <p:ext uri="{BB962C8B-B14F-4D97-AF65-F5344CB8AC3E}">
        <p14:creationId xmlns:p14="http://schemas.microsoft.com/office/powerpoint/2010/main" val="346068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5253" y="205086"/>
            <a:ext cx="2672255" cy="954107"/>
          </a:xfrm>
          <a:prstGeom prst="rect">
            <a:avLst/>
          </a:prstGeom>
          <a:noFill/>
        </p:spPr>
        <p:txBody>
          <a:bodyPr wrap="square" rtlCol="0">
            <a:spAutoFit/>
          </a:bodyPr>
          <a:lstStyle/>
          <a:p>
            <a:r>
              <a:rPr lang="ar-JO" sz="2000" b="1" dirty="0">
                <a:solidFill>
                  <a:srgbClr val="186218"/>
                </a:solidFill>
                <a:cs typeface="Times New Roman"/>
              </a:rPr>
              <a:t>Ministry of Health</a:t>
            </a:r>
          </a:p>
          <a:p>
            <a:r>
              <a:rPr lang="ar-JO" dirty="0">
                <a:solidFill>
                  <a:prstClr val="black"/>
                </a:solidFill>
              </a:rPr>
              <a:t/>
            </a:r>
            <a:br>
              <a:rPr lang="ar-JO" dirty="0">
                <a:solidFill>
                  <a:prstClr val="black"/>
                </a:solidFill>
              </a:rPr>
            </a:br>
            <a:endParaRPr lang="en-US" dirty="0">
              <a:solidFill>
                <a:prstClr val="black"/>
              </a:solidFill>
            </a:endParaRPr>
          </a:p>
        </p:txBody>
      </p:sp>
      <p:pic>
        <p:nvPicPr>
          <p:cNvPr id="8" name="Picture 7" descr="HTU WEBSITE"/>
          <p:cNvPicPr/>
          <p:nvPr/>
        </p:nvPicPr>
        <p:blipFill rotWithShape="1">
          <a:blip r:embed="rId3" cstate="print">
            <a:duotone>
              <a:prstClr val="black"/>
              <a:srgbClr val="00B050">
                <a:tint val="45000"/>
                <a:satMod val="400000"/>
              </a:srgbClr>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b="34108"/>
          <a:stretch/>
        </p:blipFill>
        <p:spPr bwMode="auto">
          <a:xfrm>
            <a:off x="7600579" y="228605"/>
            <a:ext cx="1316990" cy="681355"/>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762000" y="1524000"/>
            <a:ext cx="2511906" cy="707886"/>
          </a:xfrm>
          <a:prstGeom prst="rect">
            <a:avLst/>
          </a:prstGeom>
        </p:spPr>
        <p:txBody>
          <a:bodyPr wrap="none">
            <a:spAutoFit/>
          </a:bodyPr>
          <a:lstStyle/>
          <a:p>
            <a:r>
              <a:rPr lang="en-US" sz="4000" b="1" dirty="0">
                <a:solidFill>
                  <a:srgbClr val="186218"/>
                </a:solidFill>
                <a:latin typeface="Arial Narrow" pitchFamily="34" charset="0"/>
              </a:rPr>
              <a:t>Technology</a:t>
            </a:r>
          </a:p>
        </p:txBody>
      </p:sp>
      <p:pic>
        <p:nvPicPr>
          <p:cNvPr id="13" name="Picture 12" descr="Text,Organ,Line,Heart,Love,Font,Graphics,Logo,Symbol,Black-and-white,Trademark  #149367 - Free Icon Library"/>
          <p:cNvPicPr/>
          <p:nvPr/>
        </p:nvPicPr>
        <p:blipFill>
          <a:blip r:embed="rId5" cstate="print">
            <a:duotone>
              <a:srgbClr val="92D050">
                <a:shade val="45000"/>
                <a:satMod val="135000"/>
              </a:srgb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934200" y="5029206"/>
            <a:ext cx="2057400" cy="1773621"/>
          </a:xfrm>
          <a:prstGeom prst="rect">
            <a:avLst/>
          </a:prstGeom>
          <a:noFill/>
          <a:ln>
            <a:noFill/>
          </a:ln>
          <a:scene3d>
            <a:camera prst="orthographicFront"/>
            <a:lightRig rig="threePt" dir="t"/>
          </a:scene3d>
          <a:sp3d contourW="12700">
            <a:contourClr>
              <a:sysClr val="window" lastClr="FFFFFF"/>
            </a:contourClr>
          </a:sp3d>
          <a:extLst/>
        </p:spPr>
      </p:pic>
      <p:graphicFrame>
        <p:nvGraphicFramePr>
          <p:cNvPr id="11" name="Diagram 10"/>
          <p:cNvGraphicFramePr/>
          <p:nvPr>
            <p:extLst>
              <p:ext uri="{D42A27DB-BD31-4B8C-83A1-F6EECF244321}">
                <p14:modId xmlns:p14="http://schemas.microsoft.com/office/powerpoint/2010/main" val="2472783188"/>
              </p:ext>
            </p:extLst>
          </p:nvPr>
        </p:nvGraphicFramePr>
        <p:xfrm>
          <a:off x="533403" y="2693034"/>
          <a:ext cx="7848601" cy="23361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1"/>
          <p:cNvSpPr/>
          <p:nvPr/>
        </p:nvSpPr>
        <p:spPr>
          <a:xfrm>
            <a:off x="2433576" y="6433495"/>
            <a:ext cx="4437561" cy="369332"/>
          </a:xfrm>
          <a:prstGeom prst="rect">
            <a:avLst/>
          </a:prstGeom>
        </p:spPr>
        <p:txBody>
          <a:bodyPr wrap="none">
            <a:spAutoFit/>
          </a:bodyPr>
          <a:lstStyle/>
          <a:p>
            <a:r>
              <a:rPr lang="en-US" b="1" dirty="0">
                <a:solidFill>
                  <a:srgbClr val="186218"/>
                </a:solidFill>
              </a:rPr>
              <a:t>Done by: </a:t>
            </a:r>
            <a:r>
              <a:rPr lang="en-US" b="1" dirty="0" err="1">
                <a:solidFill>
                  <a:srgbClr val="186218"/>
                </a:solidFill>
              </a:rPr>
              <a:t>Ruaa</a:t>
            </a:r>
            <a:r>
              <a:rPr lang="en-US" b="1" dirty="0">
                <a:solidFill>
                  <a:srgbClr val="186218"/>
                </a:solidFill>
              </a:rPr>
              <a:t> Abu-</a:t>
            </a:r>
            <a:r>
              <a:rPr lang="en-US" b="1" dirty="0" err="1">
                <a:solidFill>
                  <a:srgbClr val="186218"/>
                </a:solidFill>
              </a:rPr>
              <a:t>Shraikh</a:t>
            </a:r>
            <a:r>
              <a:rPr lang="en-US" b="1" dirty="0">
                <a:solidFill>
                  <a:srgbClr val="186218"/>
                </a:solidFill>
              </a:rPr>
              <a:t>                               </a:t>
            </a:r>
          </a:p>
        </p:txBody>
      </p:sp>
    </p:spTree>
    <p:extLst>
      <p:ext uri="{BB962C8B-B14F-4D97-AF65-F5344CB8AC3E}">
        <p14:creationId xmlns:p14="http://schemas.microsoft.com/office/powerpoint/2010/main" val="314616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5253" y="205086"/>
            <a:ext cx="2672255" cy="954107"/>
          </a:xfrm>
          <a:prstGeom prst="rect">
            <a:avLst/>
          </a:prstGeom>
          <a:noFill/>
        </p:spPr>
        <p:txBody>
          <a:bodyPr wrap="square" rtlCol="0">
            <a:spAutoFit/>
          </a:bodyPr>
          <a:lstStyle/>
          <a:p>
            <a:r>
              <a:rPr lang="ar-JO" sz="2000" b="1" dirty="0">
                <a:solidFill>
                  <a:srgbClr val="186218"/>
                </a:solidFill>
                <a:cs typeface="Times New Roman"/>
              </a:rPr>
              <a:t>Ministry of Health</a:t>
            </a:r>
          </a:p>
          <a:p>
            <a:r>
              <a:rPr lang="ar-JO" dirty="0">
                <a:solidFill>
                  <a:prstClr val="black"/>
                </a:solidFill>
              </a:rPr>
              <a:t/>
            </a:r>
            <a:br>
              <a:rPr lang="ar-JO" dirty="0">
                <a:solidFill>
                  <a:prstClr val="black"/>
                </a:solidFill>
              </a:rPr>
            </a:br>
            <a:endParaRPr lang="en-US" dirty="0">
              <a:solidFill>
                <a:prstClr val="black"/>
              </a:solidFill>
            </a:endParaRPr>
          </a:p>
        </p:txBody>
      </p:sp>
      <p:pic>
        <p:nvPicPr>
          <p:cNvPr id="8" name="Picture 7" descr="HTU WEBSITE"/>
          <p:cNvPicPr/>
          <p:nvPr/>
        </p:nvPicPr>
        <p:blipFill rotWithShape="1">
          <a:blip r:embed="rId3" cstate="print">
            <a:duotone>
              <a:prstClr val="black"/>
              <a:srgbClr val="00B050">
                <a:tint val="45000"/>
                <a:satMod val="400000"/>
              </a:srgbClr>
            </a:duotone>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b="34108"/>
          <a:stretch/>
        </p:blipFill>
        <p:spPr bwMode="auto">
          <a:xfrm>
            <a:off x="7600579" y="228605"/>
            <a:ext cx="1316990" cy="681355"/>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762000" y="1524000"/>
            <a:ext cx="1821332" cy="707886"/>
          </a:xfrm>
          <a:prstGeom prst="rect">
            <a:avLst/>
          </a:prstGeom>
        </p:spPr>
        <p:txBody>
          <a:bodyPr wrap="none">
            <a:spAutoFit/>
          </a:bodyPr>
          <a:lstStyle/>
          <a:p>
            <a:r>
              <a:rPr lang="en-US" sz="4000" b="1" dirty="0" smtClean="0">
                <a:solidFill>
                  <a:srgbClr val="186218"/>
                </a:solidFill>
                <a:latin typeface="Arial Narrow" pitchFamily="34" charset="0"/>
              </a:rPr>
              <a:t>Process</a:t>
            </a:r>
            <a:endParaRPr lang="en-US" sz="4000" b="1" dirty="0">
              <a:solidFill>
                <a:srgbClr val="186218"/>
              </a:solidFill>
              <a:latin typeface="Arial Narrow" pitchFamily="34" charset="0"/>
            </a:endParaRPr>
          </a:p>
        </p:txBody>
      </p:sp>
      <p:pic>
        <p:nvPicPr>
          <p:cNvPr id="13" name="Picture 12" descr="Text,Organ,Line,Heart,Love,Font,Graphics,Logo,Symbol,Black-and-white,Trademark  #149367 - Free Icon Library"/>
          <p:cNvPicPr/>
          <p:nvPr/>
        </p:nvPicPr>
        <p:blipFill>
          <a:blip r:embed="rId5" cstate="print">
            <a:duotone>
              <a:srgbClr val="92D050">
                <a:shade val="45000"/>
                <a:satMod val="135000"/>
              </a:srgb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934200" y="5029206"/>
            <a:ext cx="2057400" cy="1773621"/>
          </a:xfrm>
          <a:prstGeom prst="rect">
            <a:avLst/>
          </a:prstGeom>
          <a:noFill/>
          <a:ln>
            <a:noFill/>
          </a:ln>
          <a:scene3d>
            <a:camera prst="orthographicFront"/>
            <a:lightRig rig="threePt" dir="t"/>
          </a:scene3d>
          <a:sp3d contourW="12700">
            <a:contourClr>
              <a:sysClr val="window" lastClr="FFFFFF"/>
            </a:contourClr>
          </a:sp3d>
          <a:extLst/>
        </p:spPr>
      </p:pic>
      <p:grpSp>
        <p:nvGrpSpPr>
          <p:cNvPr id="12" name="Group 11">
            <a:extLst>
              <a:ext uri="{FF2B5EF4-FFF2-40B4-BE49-F238E27FC236}">
                <a16:creationId xmlns="" xmlns:a16="http://schemas.microsoft.com/office/drawing/2014/main" id="{84458BCA-3E70-4F7C-9844-9E48BA00C553}"/>
              </a:ext>
            </a:extLst>
          </p:cNvPr>
          <p:cNvGrpSpPr/>
          <p:nvPr/>
        </p:nvGrpSpPr>
        <p:grpSpPr>
          <a:xfrm>
            <a:off x="-254146" y="2190399"/>
            <a:ext cx="6863807" cy="2970189"/>
            <a:chOff x="81302" y="1176951"/>
            <a:chExt cx="6863807" cy="2970189"/>
          </a:xfrm>
          <a:solidFill>
            <a:srgbClr val="000000">
              <a:lumMod val="65000"/>
              <a:lumOff val="35000"/>
            </a:srgbClr>
          </a:solidFill>
        </p:grpSpPr>
        <p:sp>
          <p:nvSpPr>
            <p:cNvPr id="14" name="Isosceles Triangle 18">
              <a:extLst>
                <a:ext uri="{FF2B5EF4-FFF2-40B4-BE49-F238E27FC236}">
                  <a16:creationId xmlns="" xmlns:a16="http://schemas.microsoft.com/office/drawing/2014/main" id="{C5E168FE-DEBE-4FB7-9E83-5168AEC492E6}"/>
                </a:ext>
              </a:extLst>
            </p:cNvPr>
            <p:cNvSpPr/>
            <p:nvPr/>
          </p:nvSpPr>
          <p:spPr>
            <a:xfrm rot="13765150">
              <a:off x="2496084" y="-301886"/>
              <a:ext cx="2034244" cy="6863807"/>
            </a:xfrm>
            <a:custGeom>
              <a:avLst/>
              <a:gdLst>
                <a:gd name="connsiteX0" fmla="*/ 0 w 573709"/>
                <a:gd name="connsiteY0" fmla="*/ 5046201 h 5046201"/>
                <a:gd name="connsiteX1" fmla="*/ 286855 w 573709"/>
                <a:gd name="connsiteY1" fmla="*/ 0 h 5046201"/>
                <a:gd name="connsiteX2" fmla="*/ 573709 w 573709"/>
                <a:gd name="connsiteY2" fmla="*/ 5046201 h 5046201"/>
                <a:gd name="connsiteX3" fmla="*/ 0 w 573709"/>
                <a:gd name="connsiteY3" fmla="*/ 5046201 h 5046201"/>
                <a:gd name="connsiteX0" fmla="*/ 0 w 1102449"/>
                <a:gd name="connsiteY0" fmla="*/ 5046201 h 5046201"/>
                <a:gd name="connsiteX1" fmla="*/ 286855 w 1102449"/>
                <a:gd name="connsiteY1" fmla="*/ 0 h 5046201"/>
                <a:gd name="connsiteX2" fmla="*/ 573709 w 1102449"/>
                <a:gd name="connsiteY2" fmla="*/ 5046201 h 5046201"/>
                <a:gd name="connsiteX3" fmla="*/ 0 w 1102449"/>
                <a:gd name="connsiteY3" fmla="*/ 5046201 h 5046201"/>
                <a:gd name="connsiteX0" fmla="*/ 0 w 1259161"/>
                <a:gd name="connsiteY0" fmla="*/ 5046201 h 5046201"/>
                <a:gd name="connsiteX1" fmla="*/ 286855 w 1259161"/>
                <a:gd name="connsiteY1" fmla="*/ 0 h 5046201"/>
                <a:gd name="connsiteX2" fmla="*/ 573709 w 1259161"/>
                <a:gd name="connsiteY2" fmla="*/ 5046201 h 5046201"/>
                <a:gd name="connsiteX3" fmla="*/ 0 w 1259161"/>
                <a:gd name="connsiteY3" fmla="*/ 5046201 h 5046201"/>
                <a:gd name="connsiteX0" fmla="*/ 0 w 1065786"/>
                <a:gd name="connsiteY0" fmla="*/ 5046201 h 5046201"/>
                <a:gd name="connsiteX1" fmla="*/ 286855 w 1065786"/>
                <a:gd name="connsiteY1" fmla="*/ 0 h 5046201"/>
                <a:gd name="connsiteX2" fmla="*/ 573709 w 1065786"/>
                <a:gd name="connsiteY2" fmla="*/ 5046201 h 5046201"/>
                <a:gd name="connsiteX3" fmla="*/ 0 w 1065786"/>
                <a:gd name="connsiteY3" fmla="*/ 5046201 h 5046201"/>
                <a:gd name="connsiteX0" fmla="*/ 237762 w 926505"/>
                <a:gd name="connsiteY0" fmla="*/ 5046201 h 6381729"/>
                <a:gd name="connsiteX1" fmla="*/ 524617 w 926505"/>
                <a:gd name="connsiteY1" fmla="*/ 0 h 6381729"/>
                <a:gd name="connsiteX2" fmla="*/ 0 w 926505"/>
                <a:gd name="connsiteY2" fmla="*/ 6381729 h 6381729"/>
                <a:gd name="connsiteX3" fmla="*/ 237762 w 926505"/>
                <a:gd name="connsiteY3" fmla="*/ 5046201 h 6381729"/>
                <a:gd name="connsiteX0" fmla="*/ 0 w 1414452"/>
                <a:gd name="connsiteY0" fmla="*/ 6113763 h 6381729"/>
                <a:gd name="connsiteX1" fmla="*/ 1012564 w 1414452"/>
                <a:gd name="connsiteY1" fmla="*/ 0 h 6381729"/>
                <a:gd name="connsiteX2" fmla="*/ 487947 w 1414452"/>
                <a:gd name="connsiteY2" fmla="*/ 6381729 h 6381729"/>
                <a:gd name="connsiteX3" fmla="*/ 0 w 1414452"/>
                <a:gd name="connsiteY3" fmla="*/ 6113763 h 6381729"/>
                <a:gd name="connsiteX0" fmla="*/ 0 w 1319354"/>
                <a:gd name="connsiteY0" fmla="*/ 6113763 h 6901460"/>
                <a:gd name="connsiteX1" fmla="*/ 1012564 w 1319354"/>
                <a:gd name="connsiteY1" fmla="*/ 0 h 6901460"/>
                <a:gd name="connsiteX2" fmla="*/ 87708 w 1319354"/>
                <a:gd name="connsiteY2" fmla="*/ 6901460 h 6901460"/>
                <a:gd name="connsiteX3" fmla="*/ 0 w 1319354"/>
                <a:gd name="connsiteY3" fmla="*/ 6113763 h 6901460"/>
                <a:gd name="connsiteX0" fmla="*/ 0 w 1390651"/>
                <a:gd name="connsiteY0" fmla="*/ 6113763 h 6901460"/>
                <a:gd name="connsiteX1" fmla="*/ 1012564 w 1390651"/>
                <a:gd name="connsiteY1" fmla="*/ 0 h 6901460"/>
                <a:gd name="connsiteX2" fmla="*/ 87708 w 1390651"/>
                <a:gd name="connsiteY2" fmla="*/ 6901460 h 6901460"/>
                <a:gd name="connsiteX3" fmla="*/ 0 w 1390651"/>
                <a:gd name="connsiteY3" fmla="*/ 6113763 h 6901460"/>
                <a:gd name="connsiteX0" fmla="*/ 0 w 1799834"/>
                <a:gd name="connsiteY0" fmla="*/ 6455120 h 6901460"/>
                <a:gd name="connsiteX1" fmla="*/ 1421747 w 1799834"/>
                <a:gd name="connsiteY1" fmla="*/ 0 h 6901460"/>
                <a:gd name="connsiteX2" fmla="*/ 496891 w 1799834"/>
                <a:gd name="connsiteY2" fmla="*/ 6901460 h 6901460"/>
                <a:gd name="connsiteX3" fmla="*/ 0 w 1799834"/>
                <a:gd name="connsiteY3" fmla="*/ 6455120 h 6901460"/>
                <a:gd name="connsiteX0" fmla="*/ 0 w 1799834"/>
                <a:gd name="connsiteY0" fmla="*/ 6455120 h 6901460"/>
                <a:gd name="connsiteX1" fmla="*/ 1421747 w 1799834"/>
                <a:gd name="connsiteY1" fmla="*/ 0 h 6901460"/>
                <a:gd name="connsiteX2" fmla="*/ 496891 w 1799834"/>
                <a:gd name="connsiteY2" fmla="*/ 6901460 h 6901460"/>
                <a:gd name="connsiteX3" fmla="*/ 0 w 1799834"/>
                <a:gd name="connsiteY3" fmla="*/ 6455120 h 6901460"/>
                <a:gd name="connsiteX0" fmla="*/ 0 w 1799834"/>
                <a:gd name="connsiteY0" fmla="*/ 6455120 h 6901460"/>
                <a:gd name="connsiteX1" fmla="*/ 1421747 w 1799834"/>
                <a:gd name="connsiteY1" fmla="*/ 0 h 6901460"/>
                <a:gd name="connsiteX2" fmla="*/ 496891 w 1799834"/>
                <a:gd name="connsiteY2" fmla="*/ 6901460 h 6901460"/>
                <a:gd name="connsiteX3" fmla="*/ 0 w 1799834"/>
                <a:gd name="connsiteY3" fmla="*/ 6455120 h 6901460"/>
                <a:gd name="connsiteX0" fmla="*/ 0 w 1799834"/>
                <a:gd name="connsiteY0" fmla="*/ 6455120 h 6901460"/>
                <a:gd name="connsiteX1" fmla="*/ 1421747 w 1799834"/>
                <a:gd name="connsiteY1" fmla="*/ 0 h 6901460"/>
                <a:gd name="connsiteX2" fmla="*/ 496891 w 1799834"/>
                <a:gd name="connsiteY2" fmla="*/ 6901460 h 6901460"/>
                <a:gd name="connsiteX3" fmla="*/ 0 w 1799834"/>
                <a:gd name="connsiteY3" fmla="*/ 6455120 h 6901460"/>
                <a:gd name="connsiteX0" fmla="*/ 0 w 1799834"/>
                <a:gd name="connsiteY0" fmla="*/ 6455120 h 6901460"/>
                <a:gd name="connsiteX1" fmla="*/ 1421747 w 1799834"/>
                <a:gd name="connsiteY1" fmla="*/ 0 h 6901460"/>
                <a:gd name="connsiteX2" fmla="*/ 496891 w 1799834"/>
                <a:gd name="connsiteY2" fmla="*/ 6901460 h 6901460"/>
                <a:gd name="connsiteX3" fmla="*/ 0 w 1799834"/>
                <a:gd name="connsiteY3" fmla="*/ 6455120 h 6901460"/>
                <a:gd name="connsiteX0" fmla="*/ 0 w 1799834"/>
                <a:gd name="connsiteY0" fmla="*/ 6455120 h 6901460"/>
                <a:gd name="connsiteX1" fmla="*/ 1421747 w 1799834"/>
                <a:gd name="connsiteY1" fmla="*/ 0 h 6901460"/>
                <a:gd name="connsiteX2" fmla="*/ 496891 w 1799834"/>
                <a:gd name="connsiteY2" fmla="*/ 6901460 h 6901460"/>
                <a:gd name="connsiteX3" fmla="*/ 0 w 1799834"/>
                <a:gd name="connsiteY3" fmla="*/ 6455120 h 6901460"/>
                <a:gd name="connsiteX0" fmla="*/ 0 w 1732437"/>
                <a:gd name="connsiteY0" fmla="*/ 6575741 h 6901460"/>
                <a:gd name="connsiteX1" fmla="*/ 1354350 w 1732437"/>
                <a:gd name="connsiteY1" fmla="*/ 0 h 6901460"/>
                <a:gd name="connsiteX2" fmla="*/ 429494 w 1732437"/>
                <a:gd name="connsiteY2" fmla="*/ 6901460 h 6901460"/>
                <a:gd name="connsiteX3" fmla="*/ 0 w 1732437"/>
                <a:gd name="connsiteY3" fmla="*/ 6575741 h 6901460"/>
                <a:gd name="connsiteX0" fmla="*/ 0 w 1732437"/>
                <a:gd name="connsiteY0" fmla="*/ 6575741 h 6901460"/>
                <a:gd name="connsiteX1" fmla="*/ 1354350 w 1732437"/>
                <a:gd name="connsiteY1" fmla="*/ 0 h 6901460"/>
                <a:gd name="connsiteX2" fmla="*/ 429494 w 1732437"/>
                <a:gd name="connsiteY2" fmla="*/ 6901460 h 6901460"/>
                <a:gd name="connsiteX3" fmla="*/ 0 w 1732437"/>
                <a:gd name="connsiteY3" fmla="*/ 6575741 h 6901460"/>
                <a:gd name="connsiteX0" fmla="*/ 0 w 1732437"/>
                <a:gd name="connsiteY0" fmla="*/ 6575741 h 6901460"/>
                <a:gd name="connsiteX1" fmla="*/ 1354350 w 1732437"/>
                <a:gd name="connsiteY1" fmla="*/ 0 h 6901460"/>
                <a:gd name="connsiteX2" fmla="*/ 429494 w 1732437"/>
                <a:gd name="connsiteY2" fmla="*/ 6901460 h 6901460"/>
                <a:gd name="connsiteX3" fmla="*/ 0 w 1732437"/>
                <a:gd name="connsiteY3" fmla="*/ 6575741 h 6901460"/>
                <a:gd name="connsiteX0" fmla="*/ 0 w 1765698"/>
                <a:gd name="connsiteY0" fmla="*/ 6575741 h 6901460"/>
                <a:gd name="connsiteX1" fmla="*/ 1354350 w 1765698"/>
                <a:gd name="connsiteY1" fmla="*/ 0 h 6901460"/>
                <a:gd name="connsiteX2" fmla="*/ 429494 w 1765698"/>
                <a:gd name="connsiteY2" fmla="*/ 6901460 h 6901460"/>
                <a:gd name="connsiteX3" fmla="*/ 0 w 1765698"/>
                <a:gd name="connsiteY3" fmla="*/ 6575741 h 6901460"/>
                <a:gd name="connsiteX0" fmla="*/ 0 w 1771852"/>
                <a:gd name="connsiteY0" fmla="*/ 6575741 h 6901460"/>
                <a:gd name="connsiteX1" fmla="*/ 1354350 w 1771852"/>
                <a:gd name="connsiteY1" fmla="*/ 0 h 6901460"/>
                <a:gd name="connsiteX2" fmla="*/ 429494 w 1771852"/>
                <a:gd name="connsiteY2" fmla="*/ 6901460 h 6901460"/>
                <a:gd name="connsiteX3" fmla="*/ 0 w 1771852"/>
                <a:gd name="connsiteY3" fmla="*/ 6575741 h 6901460"/>
                <a:gd name="connsiteX0" fmla="*/ 0 w 1771852"/>
                <a:gd name="connsiteY0" fmla="*/ 6575741 h 6901460"/>
                <a:gd name="connsiteX1" fmla="*/ 1354350 w 1771852"/>
                <a:gd name="connsiteY1" fmla="*/ 0 h 6901460"/>
                <a:gd name="connsiteX2" fmla="*/ 429494 w 1771852"/>
                <a:gd name="connsiteY2" fmla="*/ 6901460 h 6901460"/>
                <a:gd name="connsiteX3" fmla="*/ 0 w 1771852"/>
                <a:gd name="connsiteY3" fmla="*/ 6575741 h 6901460"/>
                <a:gd name="connsiteX0" fmla="*/ 0 w 1771852"/>
                <a:gd name="connsiteY0" fmla="*/ 6575741 h 6934899"/>
                <a:gd name="connsiteX1" fmla="*/ 1354350 w 1771852"/>
                <a:gd name="connsiteY1" fmla="*/ 0 h 6934899"/>
                <a:gd name="connsiteX2" fmla="*/ 429494 w 1771852"/>
                <a:gd name="connsiteY2" fmla="*/ 6901460 h 6934899"/>
                <a:gd name="connsiteX3" fmla="*/ 379454 w 1771852"/>
                <a:gd name="connsiteY3" fmla="*/ 6934594 h 6934899"/>
                <a:gd name="connsiteX4" fmla="*/ 0 w 1771852"/>
                <a:gd name="connsiteY4" fmla="*/ 6575741 h 6934899"/>
                <a:gd name="connsiteX0" fmla="*/ 0 w 2153116"/>
                <a:gd name="connsiteY0" fmla="*/ 6339028 h 6934899"/>
                <a:gd name="connsiteX1" fmla="*/ 1735614 w 2153116"/>
                <a:gd name="connsiteY1" fmla="*/ 0 h 6934899"/>
                <a:gd name="connsiteX2" fmla="*/ 810758 w 2153116"/>
                <a:gd name="connsiteY2" fmla="*/ 6901460 h 6934899"/>
                <a:gd name="connsiteX3" fmla="*/ 760718 w 2153116"/>
                <a:gd name="connsiteY3" fmla="*/ 6934594 h 6934899"/>
                <a:gd name="connsiteX4" fmla="*/ 0 w 2153116"/>
                <a:gd name="connsiteY4" fmla="*/ 6339028 h 6934899"/>
                <a:gd name="connsiteX0" fmla="*/ 0 w 2078512"/>
                <a:gd name="connsiteY0" fmla="*/ 6339028 h 6934890"/>
                <a:gd name="connsiteX1" fmla="*/ 1735614 w 2078512"/>
                <a:gd name="connsiteY1" fmla="*/ 0 h 6934890"/>
                <a:gd name="connsiteX2" fmla="*/ 515436 w 2078512"/>
                <a:gd name="connsiteY2" fmla="*/ 6900086 h 6934890"/>
                <a:gd name="connsiteX3" fmla="*/ 760718 w 2078512"/>
                <a:gd name="connsiteY3" fmla="*/ 6934594 h 6934890"/>
                <a:gd name="connsiteX4" fmla="*/ 0 w 2078512"/>
                <a:gd name="connsiteY4" fmla="*/ 6339028 h 6934890"/>
                <a:gd name="connsiteX0" fmla="*/ 52808 w 2131320"/>
                <a:gd name="connsiteY0" fmla="*/ 6339028 h 7490704"/>
                <a:gd name="connsiteX1" fmla="*/ 1788422 w 2131320"/>
                <a:gd name="connsiteY1" fmla="*/ 0 h 7490704"/>
                <a:gd name="connsiteX2" fmla="*/ 568244 w 2131320"/>
                <a:gd name="connsiteY2" fmla="*/ 6900086 h 7490704"/>
                <a:gd name="connsiteX3" fmla="*/ 52808 w 2131320"/>
                <a:gd name="connsiteY3" fmla="*/ 6339028 h 7490704"/>
                <a:gd name="connsiteX0" fmla="*/ 50558 w 2129070"/>
                <a:gd name="connsiteY0" fmla="*/ 6339028 h 6982312"/>
                <a:gd name="connsiteX1" fmla="*/ 1786172 w 2129070"/>
                <a:gd name="connsiteY1" fmla="*/ 0 h 6982312"/>
                <a:gd name="connsiteX2" fmla="*/ 565994 w 2129070"/>
                <a:gd name="connsiteY2" fmla="*/ 6900086 h 6982312"/>
                <a:gd name="connsiteX3" fmla="*/ 50558 w 2129070"/>
                <a:gd name="connsiteY3" fmla="*/ 6339028 h 6982312"/>
                <a:gd name="connsiteX0" fmla="*/ 0 w 2078512"/>
                <a:gd name="connsiteY0" fmla="*/ 6339028 h 6900086"/>
                <a:gd name="connsiteX1" fmla="*/ 1735614 w 2078512"/>
                <a:gd name="connsiteY1" fmla="*/ 0 h 6900086"/>
                <a:gd name="connsiteX2" fmla="*/ 515436 w 2078512"/>
                <a:gd name="connsiteY2" fmla="*/ 6900086 h 6900086"/>
                <a:gd name="connsiteX3" fmla="*/ 0 w 2078512"/>
                <a:gd name="connsiteY3" fmla="*/ 6339028 h 6900086"/>
                <a:gd name="connsiteX0" fmla="*/ 0 w 2085350"/>
                <a:gd name="connsiteY0" fmla="*/ 6339028 h 6863807"/>
                <a:gd name="connsiteX1" fmla="*/ 1735614 w 2085350"/>
                <a:gd name="connsiteY1" fmla="*/ 0 h 6863807"/>
                <a:gd name="connsiteX2" fmla="*/ 546509 w 2085350"/>
                <a:gd name="connsiteY2" fmla="*/ 6863807 h 6863807"/>
                <a:gd name="connsiteX3" fmla="*/ 0 w 2085350"/>
                <a:gd name="connsiteY3" fmla="*/ 6339028 h 6863807"/>
                <a:gd name="connsiteX0" fmla="*/ 0 w 2085350"/>
                <a:gd name="connsiteY0" fmla="*/ 6339028 h 6863807"/>
                <a:gd name="connsiteX1" fmla="*/ 1735614 w 2085350"/>
                <a:gd name="connsiteY1" fmla="*/ 0 h 6863807"/>
                <a:gd name="connsiteX2" fmla="*/ 546509 w 2085350"/>
                <a:gd name="connsiteY2" fmla="*/ 6863807 h 6863807"/>
                <a:gd name="connsiteX3" fmla="*/ 0 w 2085350"/>
                <a:gd name="connsiteY3" fmla="*/ 6339028 h 6863807"/>
                <a:gd name="connsiteX0" fmla="*/ 0 w 2085350"/>
                <a:gd name="connsiteY0" fmla="*/ 6339028 h 6863807"/>
                <a:gd name="connsiteX1" fmla="*/ 1735614 w 2085350"/>
                <a:gd name="connsiteY1" fmla="*/ 0 h 6863807"/>
                <a:gd name="connsiteX2" fmla="*/ 546509 w 2085350"/>
                <a:gd name="connsiteY2" fmla="*/ 6863807 h 6863807"/>
                <a:gd name="connsiteX3" fmla="*/ 0 w 2085350"/>
                <a:gd name="connsiteY3" fmla="*/ 6339028 h 6863807"/>
                <a:gd name="connsiteX0" fmla="*/ 0 w 2011283"/>
                <a:gd name="connsiteY0" fmla="*/ 6483332 h 6863807"/>
                <a:gd name="connsiteX1" fmla="*/ 1661547 w 2011283"/>
                <a:gd name="connsiteY1" fmla="*/ 0 h 6863807"/>
                <a:gd name="connsiteX2" fmla="*/ 472442 w 2011283"/>
                <a:gd name="connsiteY2" fmla="*/ 6863807 h 6863807"/>
                <a:gd name="connsiteX3" fmla="*/ 0 w 2011283"/>
                <a:gd name="connsiteY3" fmla="*/ 6483332 h 6863807"/>
                <a:gd name="connsiteX0" fmla="*/ 0 w 2034244"/>
                <a:gd name="connsiteY0" fmla="*/ 6436711 h 6863807"/>
                <a:gd name="connsiteX1" fmla="*/ 1684508 w 2034244"/>
                <a:gd name="connsiteY1" fmla="*/ 0 h 6863807"/>
                <a:gd name="connsiteX2" fmla="*/ 495403 w 2034244"/>
                <a:gd name="connsiteY2" fmla="*/ 6863807 h 6863807"/>
                <a:gd name="connsiteX3" fmla="*/ 0 w 2034244"/>
                <a:gd name="connsiteY3" fmla="*/ 6436711 h 6863807"/>
                <a:gd name="connsiteX0" fmla="*/ 0 w 2034244"/>
                <a:gd name="connsiteY0" fmla="*/ 6436711 h 6863807"/>
                <a:gd name="connsiteX1" fmla="*/ 1684508 w 2034244"/>
                <a:gd name="connsiteY1" fmla="*/ 0 h 6863807"/>
                <a:gd name="connsiteX2" fmla="*/ 495403 w 2034244"/>
                <a:gd name="connsiteY2" fmla="*/ 6863807 h 6863807"/>
                <a:gd name="connsiteX3" fmla="*/ 0 w 2034244"/>
                <a:gd name="connsiteY3" fmla="*/ 6436711 h 6863807"/>
                <a:gd name="connsiteX0" fmla="*/ 0 w 2034244"/>
                <a:gd name="connsiteY0" fmla="*/ 6436711 h 6863807"/>
                <a:gd name="connsiteX1" fmla="*/ 1684508 w 2034244"/>
                <a:gd name="connsiteY1" fmla="*/ 0 h 6863807"/>
                <a:gd name="connsiteX2" fmla="*/ 495403 w 2034244"/>
                <a:gd name="connsiteY2" fmla="*/ 6863807 h 6863807"/>
                <a:gd name="connsiteX3" fmla="*/ 0 w 2034244"/>
                <a:gd name="connsiteY3" fmla="*/ 6436711 h 6863807"/>
              </a:gdLst>
              <a:ahLst/>
              <a:cxnLst>
                <a:cxn ang="0">
                  <a:pos x="connsiteX0" y="connsiteY0"/>
                </a:cxn>
                <a:cxn ang="0">
                  <a:pos x="connsiteX1" y="connsiteY1"/>
                </a:cxn>
                <a:cxn ang="0">
                  <a:pos x="connsiteX2" y="connsiteY2"/>
                </a:cxn>
                <a:cxn ang="0">
                  <a:pos x="connsiteX3" y="connsiteY3"/>
                </a:cxn>
              </a:cxnLst>
              <a:rect l="l" t="t" r="r" b="b"/>
              <a:pathLst>
                <a:path w="2034244" h="6863807">
                  <a:moveTo>
                    <a:pt x="0" y="6436711"/>
                  </a:moveTo>
                  <a:cubicBezTo>
                    <a:pt x="1399248" y="4673254"/>
                    <a:pt x="2105413" y="2082553"/>
                    <a:pt x="1684508" y="0"/>
                  </a:cubicBezTo>
                  <a:cubicBezTo>
                    <a:pt x="2463404" y="2006750"/>
                    <a:pt x="1886739" y="5134580"/>
                    <a:pt x="495403" y="6863807"/>
                  </a:cubicBezTo>
                  <a:cubicBezTo>
                    <a:pt x="244171" y="6659076"/>
                    <a:pt x="210034" y="6611053"/>
                    <a:pt x="0" y="6436711"/>
                  </a:cubicBezTo>
                  <a:close/>
                </a:path>
              </a:pathLst>
            </a:cu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Arial"/>
                <a:ea typeface="Arial Unicode MS"/>
                <a:cs typeface="+mn-cs"/>
              </a:endParaRPr>
            </a:p>
          </p:txBody>
        </p:sp>
        <p:sp>
          <p:nvSpPr>
            <p:cNvPr id="15" name="Right Triangle 14">
              <a:extLst>
                <a:ext uri="{FF2B5EF4-FFF2-40B4-BE49-F238E27FC236}">
                  <a16:creationId xmlns="" xmlns:a16="http://schemas.microsoft.com/office/drawing/2014/main" id="{FAF211FC-75A8-4006-B0C6-1844719A931C}"/>
                </a:ext>
              </a:extLst>
            </p:cNvPr>
            <p:cNvSpPr/>
            <p:nvPr/>
          </p:nvSpPr>
          <p:spPr>
            <a:xfrm rot="13500000">
              <a:off x="5913507" y="1176951"/>
              <a:ext cx="914400" cy="914400"/>
            </a:xfrm>
            <a:prstGeom prst="rtTriangl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Arial"/>
                <a:ea typeface="Arial Unicode MS"/>
                <a:cs typeface="+mn-cs"/>
              </a:endParaRPr>
            </a:p>
          </p:txBody>
        </p:sp>
      </p:grpSp>
      <p:sp>
        <p:nvSpPr>
          <p:cNvPr id="16" name="Oval 15">
            <a:extLst>
              <a:ext uri="{FF2B5EF4-FFF2-40B4-BE49-F238E27FC236}">
                <a16:creationId xmlns="" xmlns:a16="http://schemas.microsoft.com/office/drawing/2014/main" id="{16DA23BD-BACB-4C16-88BF-09758944815F}"/>
              </a:ext>
            </a:extLst>
          </p:cNvPr>
          <p:cNvSpPr/>
          <p:nvPr/>
        </p:nvSpPr>
        <p:spPr>
          <a:xfrm>
            <a:off x="4667751" y="2268124"/>
            <a:ext cx="936104" cy="936104"/>
          </a:xfrm>
          <a:prstGeom prst="ellipse">
            <a:avLst/>
          </a:prstGeom>
          <a:solidFill>
            <a:srgbClr val="FBA200">
              <a:alpha val="70000"/>
            </a:srgbClr>
          </a:solidFill>
          <a:ln w="12700" cap="flat" cmpd="sng" algn="ctr">
            <a:solidFill>
              <a:srgbClr val="000000">
                <a:lumMod val="65000"/>
                <a:lumOff val="3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 lastClr="FFFFFF"/>
                </a:solidFill>
                <a:effectLst/>
                <a:uLnTx/>
                <a:uFillTx/>
                <a:latin typeface="Arial"/>
                <a:ea typeface="Arial Unicode MS"/>
                <a:cs typeface="+mn-cs"/>
              </a:rPr>
              <a:t>4</a:t>
            </a:r>
            <a:endParaRPr kumimoji="0" lang="ko-KR" altLang="en-US" sz="1800" b="0" i="0" u="none" strike="noStrike" kern="0" cap="none" spc="0" normalizeH="0" baseline="0" noProof="0" dirty="0">
              <a:ln>
                <a:noFill/>
              </a:ln>
              <a:solidFill>
                <a:sysClr val="window" lastClr="FFFFFF"/>
              </a:solidFill>
              <a:effectLst/>
              <a:uLnTx/>
              <a:uFillTx/>
              <a:latin typeface="Arial"/>
              <a:ea typeface="Arial Unicode MS"/>
              <a:cs typeface="+mn-cs"/>
            </a:endParaRPr>
          </a:p>
        </p:txBody>
      </p:sp>
      <p:sp>
        <p:nvSpPr>
          <p:cNvPr id="17" name="Oval 16">
            <a:extLst>
              <a:ext uri="{FF2B5EF4-FFF2-40B4-BE49-F238E27FC236}">
                <a16:creationId xmlns="" xmlns:a16="http://schemas.microsoft.com/office/drawing/2014/main" id="{B45D7540-B2AD-41A3-82A0-0A69CF41BE85}"/>
              </a:ext>
            </a:extLst>
          </p:cNvPr>
          <p:cNvSpPr/>
          <p:nvPr/>
        </p:nvSpPr>
        <p:spPr>
          <a:xfrm>
            <a:off x="3179204" y="2841114"/>
            <a:ext cx="756000" cy="756000"/>
          </a:xfrm>
          <a:prstGeom prst="ellipse">
            <a:avLst/>
          </a:prstGeom>
          <a:solidFill>
            <a:srgbClr val="90C221">
              <a:alpha val="70000"/>
            </a:srgbClr>
          </a:solidFill>
          <a:ln w="12700" cap="flat" cmpd="sng" algn="ctr">
            <a:solidFill>
              <a:srgbClr val="000000">
                <a:lumMod val="65000"/>
                <a:lumOff val="3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 lastClr="FFFFFF"/>
                </a:solidFill>
                <a:effectLst/>
                <a:uLnTx/>
                <a:uFillTx/>
                <a:latin typeface="Arial"/>
                <a:ea typeface="Arial Unicode MS"/>
                <a:cs typeface="+mn-cs"/>
              </a:rPr>
              <a:t>3</a:t>
            </a:r>
            <a:endParaRPr kumimoji="0" lang="ko-KR" altLang="en-US" sz="1800" b="0" i="0" u="none" strike="noStrike" kern="0" cap="none" spc="0" normalizeH="0" baseline="0" noProof="0" dirty="0">
              <a:ln>
                <a:noFill/>
              </a:ln>
              <a:solidFill>
                <a:sysClr val="window" lastClr="FFFFFF"/>
              </a:solidFill>
              <a:effectLst/>
              <a:uLnTx/>
              <a:uFillTx/>
              <a:latin typeface="Arial"/>
              <a:ea typeface="Arial Unicode MS"/>
              <a:cs typeface="+mn-cs"/>
            </a:endParaRPr>
          </a:p>
        </p:txBody>
      </p:sp>
      <p:sp>
        <p:nvSpPr>
          <p:cNvPr id="18" name="Oval 17">
            <a:extLst>
              <a:ext uri="{FF2B5EF4-FFF2-40B4-BE49-F238E27FC236}">
                <a16:creationId xmlns="" xmlns:a16="http://schemas.microsoft.com/office/drawing/2014/main" id="{68403FD3-B603-43D3-92D3-CD7D24E91549}"/>
              </a:ext>
            </a:extLst>
          </p:cNvPr>
          <p:cNvSpPr/>
          <p:nvPr/>
        </p:nvSpPr>
        <p:spPr>
          <a:xfrm>
            <a:off x="1870656" y="3667699"/>
            <a:ext cx="576000" cy="576000"/>
          </a:xfrm>
          <a:prstGeom prst="ellipse">
            <a:avLst/>
          </a:prstGeom>
          <a:solidFill>
            <a:srgbClr val="07A398">
              <a:alpha val="70000"/>
            </a:srgbClr>
          </a:solidFill>
          <a:ln w="12700" cap="flat" cmpd="sng" algn="ctr">
            <a:solidFill>
              <a:srgbClr val="000000">
                <a:lumMod val="65000"/>
                <a:lumOff val="3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 lastClr="FFFFFF"/>
                </a:solidFill>
                <a:effectLst/>
                <a:uLnTx/>
                <a:uFillTx/>
                <a:latin typeface="Arial"/>
                <a:ea typeface="Arial Unicode MS"/>
                <a:cs typeface="+mn-cs"/>
              </a:rPr>
              <a:t>2</a:t>
            </a:r>
            <a:endParaRPr kumimoji="0" lang="ko-KR" altLang="en-US" sz="1800" b="0" i="0" u="none" strike="noStrike" kern="0" cap="none" spc="0" normalizeH="0" baseline="0" noProof="0" dirty="0">
              <a:ln>
                <a:noFill/>
              </a:ln>
              <a:solidFill>
                <a:sysClr val="window" lastClr="FFFFFF"/>
              </a:solidFill>
              <a:effectLst/>
              <a:uLnTx/>
              <a:uFillTx/>
              <a:latin typeface="Arial"/>
              <a:ea typeface="Arial Unicode MS"/>
              <a:cs typeface="+mn-cs"/>
            </a:endParaRPr>
          </a:p>
        </p:txBody>
      </p:sp>
      <p:sp>
        <p:nvSpPr>
          <p:cNvPr id="19" name="Oval 18">
            <a:extLst>
              <a:ext uri="{FF2B5EF4-FFF2-40B4-BE49-F238E27FC236}">
                <a16:creationId xmlns="" xmlns:a16="http://schemas.microsoft.com/office/drawing/2014/main" id="{13C6BE6D-A91C-4664-96B9-6B2AB5C52EDE}"/>
              </a:ext>
            </a:extLst>
          </p:cNvPr>
          <p:cNvSpPr/>
          <p:nvPr/>
        </p:nvSpPr>
        <p:spPr>
          <a:xfrm>
            <a:off x="742108" y="4707463"/>
            <a:ext cx="396000" cy="396000"/>
          </a:xfrm>
          <a:prstGeom prst="ellipse">
            <a:avLst/>
          </a:prstGeom>
          <a:solidFill>
            <a:srgbClr val="0680C3">
              <a:alpha val="70000"/>
            </a:srgbClr>
          </a:solidFill>
          <a:ln w="12700" cap="flat" cmpd="sng" algn="ctr">
            <a:solidFill>
              <a:srgbClr val="000000">
                <a:lumMod val="65000"/>
                <a:lumOff val="3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 lastClr="FFFFFF"/>
                </a:solidFill>
                <a:effectLst/>
                <a:uLnTx/>
                <a:uFillTx/>
                <a:latin typeface="Arial"/>
                <a:ea typeface="Arial Unicode MS"/>
                <a:cs typeface="+mn-cs"/>
              </a:rPr>
              <a:t>1</a:t>
            </a:r>
            <a:endParaRPr kumimoji="0" lang="ko-KR" altLang="en-US" sz="1800" b="0" i="0" u="none" strike="noStrike" kern="0" cap="none" spc="0" normalizeH="0" baseline="0" noProof="0" dirty="0">
              <a:ln>
                <a:noFill/>
              </a:ln>
              <a:solidFill>
                <a:sysClr val="window" lastClr="FFFFFF"/>
              </a:solidFill>
              <a:effectLst/>
              <a:uLnTx/>
              <a:uFillTx/>
              <a:latin typeface="Arial"/>
              <a:ea typeface="Arial Unicode MS"/>
              <a:cs typeface="+mn-cs"/>
            </a:endParaRPr>
          </a:p>
        </p:txBody>
      </p:sp>
      <p:sp>
        <p:nvSpPr>
          <p:cNvPr id="20" name="TextBox 19">
            <a:extLst>
              <a:ext uri="{FF2B5EF4-FFF2-40B4-BE49-F238E27FC236}">
                <a16:creationId xmlns="" xmlns:a16="http://schemas.microsoft.com/office/drawing/2014/main" id="{EF0ED475-7C07-42EB-89BD-DFD6C3A390E0}"/>
              </a:ext>
            </a:extLst>
          </p:cNvPr>
          <p:cNvSpPr txBox="1"/>
          <p:nvPr/>
        </p:nvSpPr>
        <p:spPr>
          <a:xfrm>
            <a:off x="7436359" y="3339255"/>
            <a:ext cx="348234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smtClean="0">
                <a:ln>
                  <a:noFill/>
                </a:ln>
                <a:solidFill>
                  <a:srgbClr val="FBA200"/>
                </a:solidFill>
                <a:effectLst/>
                <a:uLnTx/>
                <a:uFillTx/>
                <a:latin typeface="Arial" pitchFamily="34" charset="0"/>
                <a:cs typeface="Arial" pitchFamily="34" charset="0"/>
              </a:rPr>
              <a:t>Prototype</a:t>
            </a:r>
            <a:endParaRPr kumimoji="0" lang="ko-KR" altLang="en-US" sz="2400" b="1" i="0" u="none" strike="noStrike" kern="0" cap="none" spc="0" normalizeH="0" baseline="0" noProof="0" dirty="0">
              <a:ln>
                <a:noFill/>
              </a:ln>
              <a:solidFill>
                <a:srgbClr val="FBA200"/>
              </a:solidFill>
              <a:effectLst/>
              <a:uLnTx/>
              <a:uFillTx/>
              <a:latin typeface="Arial" pitchFamily="34" charset="0"/>
              <a:cs typeface="Arial" pitchFamily="34" charset="0"/>
            </a:endParaRPr>
          </a:p>
        </p:txBody>
      </p:sp>
      <p:sp>
        <p:nvSpPr>
          <p:cNvPr id="21" name="TextBox 20">
            <a:extLst>
              <a:ext uri="{FF2B5EF4-FFF2-40B4-BE49-F238E27FC236}">
                <a16:creationId xmlns="" xmlns:a16="http://schemas.microsoft.com/office/drawing/2014/main" id="{416F1F76-1102-4B19-AB69-D77E1012E9CE}"/>
              </a:ext>
            </a:extLst>
          </p:cNvPr>
          <p:cNvSpPr txBox="1"/>
          <p:nvPr/>
        </p:nvSpPr>
        <p:spPr>
          <a:xfrm>
            <a:off x="6020201" y="4165842"/>
            <a:ext cx="348234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smtClean="0">
                <a:ln>
                  <a:noFill/>
                </a:ln>
                <a:solidFill>
                  <a:srgbClr val="90C221"/>
                </a:solidFill>
                <a:effectLst/>
                <a:uLnTx/>
                <a:uFillTx/>
                <a:latin typeface="Arial" pitchFamily="34" charset="0"/>
                <a:cs typeface="Arial" pitchFamily="34" charset="0"/>
              </a:rPr>
              <a:t>Mockup</a:t>
            </a:r>
            <a:endParaRPr kumimoji="0" lang="ko-KR" altLang="en-US" sz="2400" b="1" i="0" u="none" strike="noStrike" kern="0" cap="none" spc="0" normalizeH="0" baseline="0" noProof="0" dirty="0">
              <a:ln>
                <a:noFill/>
              </a:ln>
              <a:solidFill>
                <a:srgbClr val="90C221"/>
              </a:solidFill>
              <a:effectLst/>
              <a:uLnTx/>
              <a:uFillTx/>
              <a:latin typeface="Arial" pitchFamily="34" charset="0"/>
              <a:cs typeface="Arial" pitchFamily="34" charset="0"/>
            </a:endParaRPr>
          </a:p>
        </p:txBody>
      </p:sp>
      <p:sp>
        <p:nvSpPr>
          <p:cNvPr id="22" name="TextBox 21">
            <a:extLst>
              <a:ext uri="{FF2B5EF4-FFF2-40B4-BE49-F238E27FC236}">
                <a16:creationId xmlns="" xmlns:a16="http://schemas.microsoft.com/office/drawing/2014/main" id="{7362CD39-C71B-4358-BDA0-CBB0198D68F9}"/>
              </a:ext>
            </a:extLst>
          </p:cNvPr>
          <p:cNvSpPr txBox="1"/>
          <p:nvPr/>
        </p:nvSpPr>
        <p:spPr>
          <a:xfrm>
            <a:off x="4604044" y="4905463"/>
            <a:ext cx="348234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smtClean="0">
                <a:ln>
                  <a:noFill/>
                </a:ln>
                <a:solidFill>
                  <a:srgbClr val="07A398"/>
                </a:solidFill>
                <a:effectLst/>
                <a:uLnTx/>
                <a:uFillTx/>
                <a:latin typeface="Arial" pitchFamily="34" charset="0"/>
                <a:cs typeface="Arial" pitchFamily="34" charset="0"/>
              </a:rPr>
              <a:t>Wireframes</a:t>
            </a:r>
            <a:endParaRPr kumimoji="0" lang="ko-KR" altLang="en-US" sz="2400" b="1" i="0" u="none" strike="noStrike" kern="0" cap="none" spc="0" normalizeH="0" baseline="0" noProof="0" dirty="0">
              <a:ln>
                <a:noFill/>
              </a:ln>
              <a:solidFill>
                <a:srgbClr val="07A398"/>
              </a:solidFill>
              <a:effectLst/>
              <a:uLnTx/>
              <a:uFillTx/>
              <a:latin typeface="Arial" pitchFamily="34" charset="0"/>
              <a:cs typeface="Arial" pitchFamily="34" charset="0"/>
            </a:endParaRPr>
          </a:p>
        </p:txBody>
      </p:sp>
      <p:sp>
        <p:nvSpPr>
          <p:cNvPr id="23" name="TextBox 22">
            <a:extLst>
              <a:ext uri="{FF2B5EF4-FFF2-40B4-BE49-F238E27FC236}">
                <a16:creationId xmlns="" xmlns:a16="http://schemas.microsoft.com/office/drawing/2014/main" id="{C94CDD0A-DBD6-4B28-ADDD-520E25E46C85}"/>
              </a:ext>
            </a:extLst>
          </p:cNvPr>
          <p:cNvSpPr txBox="1"/>
          <p:nvPr/>
        </p:nvSpPr>
        <p:spPr>
          <a:xfrm>
            <a:off x="3199491" y="5669006"/>
            <a:ext cx="348234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smtClean="0">
                <a:ln>
                  <a:noFill/>
                </a:ln>
                <a:solidFill>
                  <a:srgbClr val="0680C3"/>
                </a:solidFill>
                <a:effectLst/>
                <a:uLnTx/>
                <a:uFillTx/>
                <a:latin typeface="Arial" pitchFamily="34" charset="0"/>
                <a:cs typeface="Arial" pitchFamily="34" charset="0"/>
              </a:rPr>
              <a:t>Site Map</a:t>
            </a:r>
            <a:endParaRPr kumimoji="0" lang="ko-KR" altLang="en-US" sz="2400" b="1" i="0" u="none" strike="noStrike" kern="0" cap="none" spc="0" normalizeH="0" baseline="0" noProof="0" dirty="0">
              <a:ln>
                <a:noFill/>
              </a:ln>
              <a:solidFill>
                <a:srgbClr val="0680C3"/>
              </a:solidFill>
              <a:effectLst/>
              <a:uLnTx/>
              <a:uFillTx/>
              <a:latin typeface="Arial" pitchFamily="34" charset="0"/>
              <a:cs typeface="Arial" pitchFamily="34" charset="0"/>
            </a:endParaRPr>
          </a:p>
        </p:txBody>
      </p:sp>
      <p:cxnSp>
        <p:nvCxnSpPr>
          <p:cNvPr id="24" name="Elbow Connector 23">
            <a:extLst>
              <a:ext uri="{FF2B5EF4-FFF2-40B4-BE49-F238E27FC236}">
                <a16:creationId xmlns="" xmlns:a16="http://schemas.microsoft.com/office/drawing/2014/main" id="{B1FF3BCC-3105-4077-BF87-80D3BD527710}"/>
              </a:ext>
            </a:extLst>
          </p:cNvPr>
          <p:cNvCxnSpPr>
            <a:stCxn id="16" idx="4"/>
          </p:cNvCxnSpPr>
          <p:nvPr/>
        </p:nvCxnSpPr>
        <p:spPr>
          <a:xfrm rot="16200000" flipH="1">
            <a:off x="6080067" y="2259963"/>
            <a:ext cx="412027" cy="2300555"/>
          </a:xfrm>
          <a:prstGeom prst="bentConnector2">
            <a:avLst/>
          </a:prstGeom>
          <a:noFill/>
          <a:ln w="25400" cap="flat" cmpd="sng" algn="ctr">
            <a:solidFill>
              <a:srgbClr val="000000">
                <a:lumMod val="65000"/>
                <a:lumOff val="35000"/>
              </a:srgbClr>
            </a:solidFill>
            <a:prstDash val="sysDot"/>
            <a:miter lim="800000"/>
            <a:tailEnd type="triangle"/>
          </a:ln>
          <a:effectLst/>
        </p:spPr>
      </p:cxnSp>
      <p:cxnSp>
        <p:nvCxnSpPr>
          <p:cNvPr id="25" name="Elbow Connector 24">
            <a:extLst>
              <a:ext uri="{FF2B5EF4-FFF2-40B4-BE49-F238E27FC236}">
                <a16:creationId xmlns="" xmlns:a16="http://schemas.microsoft.com/office/drawing/2014/main" id="{410B27BA-91BB-4D0E-9ECF-FA6090D3EF37}"/>
              </a:ext>
            </a:extLst>
          </p:cNvPr>
          <p:cNvCxnSpPr>
            <a:stCxn id="17" idx="4"/>
          </p:cNvCxnSpPr>
          <p:nvPr/>
        </p:nvCxnSpPr>
        <p:spPr>
          <a:xfrm rot="16200000" flipH="1">
            <a:off x="4401698" y="2752620"/>
            <a:ext cx="774008" cy="2462996"/>
          </a:xfrm>
          <a:prstGeom prst="bentConnector2">
            <a:avLst/>
          </a:prstGeom>
          <a:noFill/>
          <a:ln w="25400" cap="flat" cmpd="sng" algn="ctr">
            <a:solidFill>
              <a:srgbClr val="000000">
                <a:lumMod val="65000"/>
                <a:lumOff val="35000"/>
              </a:srgbClr>
            </a:solidFill>
            <a:prstDash val="sysDot"/>
            <a:miter lim="800000"/>
            <a:tailEnd type="triangle"/>
          </a:ln>
          <a:effectLst/>
        </p:spPr>
      </p:cxnSp>
      <p:cxnSp>
        <p:nvCxnSpPr>
          <p:cNvPr id="26" name="Elbow Connector 25">
            <a:extLst>
              <a:ext uri="{FF2B5EF4-FFF2-40B4-BE49-F238E27FC236}">
                <a16:creationId xmlns="" xmlns:a16="http://schemas.microsoft.com/office/drawing/2014/main" id="{0706C9E1-2BA9-4F6D-9E73-0B952B2DF3FA}"/>
              </a:ext>
            </a:extLst>
          </p:cNvPr>
          <p:cNvCxnSpPr>
            <a:stCxn id="18" idx="4"/>
          </p:cNvCxnSpPr>
          <p:nvPr/>
        </p:nvCxnSpPr>
        <p:spPr>
          <a:xfrm rot="16200000" flipH="1">
            <a:off x="2940204" y="3462150"/>
            <a:ext cx="882290" cy="2445387"/>
          </a:xfrm>
          <a:prstGeom prst="bentConnector2">
            <a:avLst/>
          </a:prstGeom>
          <a:noFill/>
          <a:ln w="25400" cap="flat" cmpd="sng" algn="ctr">
            <a:solidFill>
              <a:srgbClr val="000000">
                <a:lumMod val="65000"/>
                <a:lumOff val="35000"/>
              </a:srgbClr>
            </a:solidFill>
            <a:prstDash val="sysDot"/>
            <a:miter lim="800000"/>
            <a:tailEnd type="triangle"/>
          </a:ln>
          <a:effectLst/>
        </p:spPr>
      </p:cxnSp>
      <p:cxnSp>
        <p:nvCxnSpPr>
          <p:cNvPr id="27" name="Elbow Connector 26">
            <a:extLst>
              <a:ext uri="{FF2B5EF4-FFF2-40B4-BE49-F238E27FC236}">
                <a16:creationId xmlns="" xmlns:a16="http://schemas.microsoft.com/office/drawing/2014/main" id="{3CDEF391-2E75-4690-8113-22E1D3080421}"/>
              </a:ext>
            </a:extLst>
          </p:cNvPr>
          <p:cNvCxnSpPr>
            <a:stCxn id="19" idx="4"/>
          </p:cNvCxnSpPr>
          <p:nvPr/>
        </p:nvCxnSpPr>
        <p:spPr>
          <a:xfrm rot="16200000" flipH="1">
            <a:off x="1675301" y="4368270"/>
            <a:ext cx="777393" cy="2247778"/>
          </a:xfrm>
          <a:prstGeom prst="bentConnector2">
            <a:avLst/>
          </a:prstGeom>
          <a:noFill/>
          <a:ln w="25400" cap="flat" cmpd="sng" algn="ctr">
            <a:solidFill>
              <a:srgbClr val="000000">
                <a:lumMod val="65000"/>
                <a:lumOff val="35000"/>
              </a:srgbClr>
            </a:solidFill>
            <a:prstDash val="sysDot"/>
            <a:miter lim="800000"/>
            <a:tailEnd type="triangle"/>
          </a:ln>
          <a:effectLst/>
        </p:spPr>
      </p:cxnSp>
      <p:sp>
        <p:nvSpPr>
          <p:cNvPr id="11" name="Rectangle 10"/>
          <p:cNvSpPr/>
          <p:nvPr/>
        </p:nvSpPr>
        <p:spPr>
          <a:xfrm>
            <a:off x="2385263" y="6436443"/>
            <a:ext cx="4437561" cy="369332"/>
          </a:xfrm>
          <a:prstGeom prst="rect">
            <a:avLst/>
          </a:prstGeom>
        </p:spPr>
        <p:txBody>
          <a:bodyPr wrap="none">
            <a:spAutoFit/>
          </a:bodyPr>
          <a:lstStyle/>
          <a:p>
            <a:r>
              <a:rPr lang="en-US" b="1" dirty="0">
                <a:solidFill>
                  <a:srgbClr val="186218"/>
                </a:solidFill>
              </a:rPr>
              <a:t>Done by: </a:t>
            </a:r>
            <a:r>
              <a:rPr lang="en-US" b="1" dirty="0" err="1">
                <a:solidFill>
                  <a:srgbClr val="186218"/>
                </a:solidFill>
              </a:rPr>
              <a:t>Ruaa</a:t>
            </a:r>
            <a:r>
              <a:rPr lang="en-US" b="1" dirty="0">
                <a:solidFill>
                  <a:srgbClr val="186218"/>
                </a:solidFill>
              </a:rPr>
              <a:t> Abu-</a:t>
            </a:r>
            <a:r>
              <a:rPr lang="en-US" b="1" dirty="0" err="1">
                <a:solidFill>
                  <a:srgbClr val="186218"/>
                </a:solidFill>
              </a:rPr>
              <a:t>Shraikh</a:t>
            </a:r>
            <a:r>
              <a:rPr lang="en-US" b="1" dirty="0">
                <a:solidFill>
                  <a:srgbClr val="186218"/>
                </a:solidFill>
              </a:rPr>
              <a:t>                               </a:t>
            </a:r>
          </a:p>
        </p:txBody>
      </p:sp>
    </p:spTree>
    <p:extLst>
      <p:ext uri="{BB962C8B-B14F-4D97-AF65-F5344CB8AC3E}">
        <p14:creationId xmlns:p14="http://schemas.microsoft.com/office/powerpoint/2010/main" val="2934591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5253" y="205086"/>
            <a:ext cx="2672255" cy="954107"/>
          </a:xfrm>
          <a:prstGeom prst="rect">
            <a:avLst/>
          </a:prstGeom>
          <a:noFill/>
        </p:spPr>
        <p:txBody>
          <a:bodyPr wrap="square" rtlCol="0">
            <a:spAutoFit/>
          </a:bodyPr>
          <a:lstStyle/>
          <a:p>
            <a:r>
              <a:rPr lang="ar-JO" sz="2000" b="1" dirty="0">
                <a:solidFill>
                  <a:srgbClr val="186218"/>
                </a:solidFill>
                <a:cs typeface="Times New Roman"/>
              </a:rPr>
              <a:t>Ministry of Health</a:t>
            </a:r>
          </a:p>
          <a:p>
            <a:r>
              <a:rPr lang="ar-JO" dirty="0">
                <a:solidFill>
                  <a:prstClr val="black"/>
                </a:solidFill>
              </a:rPr>
              <a:t/>
            </a:r>
            <a:br>
              <a:rPr lang="ar-JO" dirty="0">
                <a:solidFill>
                  <a:prstClr val="black"/>
                </a:solidFill>
              </a:rPr>
            </a:br>
            <a:endParaRPr lang="en-US" dirty="0">
              <a:solidFill>
                <a:prstClr val="black"/>
              </a:solidFill>
            </a:endParaRPr>
          </a:p>
        </p:txBody>
      </p:sp>
      <p:pic>
        <p:nvPicPr>
          <p:cNvPr id="8" name="Picture 7" descr="HTU WEBSITE"/>
          <p:cNvPicPr/>
          <p:nvPr/>
        </p:nvPicPr>
        <p:blipFill rotWithShape="1">
          <a:blip r:embed="rId4" cstate="print">
            <a:duotone>
              <a:prstClr val="black"/>
              <a:srgbClr val="00B050">
                <a:tint val="45000"/>
                <a:satMod val="400000"/>
              </a:srgbClr>
            </a:duotone>
            <a:extLst>
              <a:ext uri="{BEBA8EAE-BF5A-486C-A8C5-ECC9F3942E4B}">
                <a14:imgProps xmlns:a14="http://schemas.microsoft.com/office/drawing/2010/main">
                  <a14:imgLayer r:embed="rId5">
                    <a14:imgEffect>
                      <a14:colorTemperature colorTemp="11200"/>
                    </a14:imgEffect>
                    <a14:imgEffect>
                      <a14:saturation sat="0"/>
                    </a14:imgEffect>
                  </a14:imgLayer>
                </a14:imgProps>
              </a:ext>
              <a:ext uri="{28A0092B-C50C-407E-A947-70E740481C1C}">
                <a14:useLocalDpi xmlns:a14="http://schemas.microsoft.com/office/drawing/2010/main" val="0"/>
              </a:ext>
            </a:extLst>
          </a:blip>
          <a:srcRect b="34108"/>
          <a:stretch/>
        </p:blipFill>
        <p:spPr bwMode="auto">
          <a:xfrm>
            <a:off x="7600579" y="228605"/>
            <a:ext cx="1316990" cy="681355"/>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906898" y="888301"/>
            <a:ext cx="4019049" cy="707886"/>
          </a:xfrm>
          <a:prstGeom prst="rect">
            <a:avLst/>
          </a:prstGeom>
        </p:spPr>
        <p:txBody>
          <a:bodyPr wrap="none">
            <a:spAutoFit/>
          </a:bodyPr>
          <a:lstStyle/>
          <a:p>
            <a:r>
              <a:rPr lang="en-US" sz="4000" b="1" dirty="0" smtClean="0">
                <a:solidFill>
                  <a:srgbClr val="186218"/>
                </a:solidFill>
                <a:latin typeface="Arial Narrow" pitchFamily="34" charset="0"/>
              </a:rPr>
              <a:t>Electronic services</a:t>
            </a:r>
            <a:endParaRPr lang="en-US" sz="4000" b="1" dirty="0">
              <a:solidFill>
                <a:srgbClr val="186218"/>
              </a:solidFill>
              <a:latin typeface="Arial Narrow" pitchFamily="34" charset="0"/>
            </a:endParaRPr>
          </a:p>
        </p:txBody>
      </p:sp>
      <p:sp>
        <p:nvSpPr>
          <p:cNvPr id="10" name="Rectangle 9"/>
          <p:cNvSpPr/>
          <p:nvPr/>
        </p:nvSpPr>
        <p:spPr>
          <a:xfrm>
            <a:off x="-5254" y="6488668"/>
            <a:ext cx="9149253" cy="369332"/>
          </a:xfrm>
          <a:prstGeom prst="rect">
            <a:avLst/>
          </a:prstGeom>
        </p:spPr>
        <p:txBody>
          <a:bodyPr wrap="square">
            <a:spAutoFit/>
          </a:bodyPr>
          <a:lstStyle/>
          <a:p>
            <a:pPr algn="ctr"/>
            <a:r>
              <a:rPr lang="en-US" b="1" dirty="0">
                <a:solidFill>
                  <a:srgbClr val="186218"/>
                </a:solidFill>
              </a:rPr>
              <a:t>Done by: </a:t>
            </a:r>
            <a:r>
              <a:rPr lang="en-US" b="1" dirty="0" err="1">
                <a:solidFill>
                  <a:srgbClr val="186218"/>
                </a:solidFill>
              </a:rPr>
              <a:t>Ruaa</a:t>
            </a:r>
            <a:r>
              <a:rPr lang="en-US" b="1" dirty="0">
                <a:solidFill>
                  <a:srgbClr val="186218"/>
                </a:solidFill>
              </a:rPr>
              <a:t> Abu-</a:t>
            </a:r>
            <a:r>
              <a:rPr lang="en-US" b="1" dirty="0" err="1">
                <a:solidFill>
                  <a:srgbClr val="186218"/>
                </a:solidFill>
              </a:rPr>
              <a:t>Shraikh</a:t>
            </a:r>
            <a:r>
              <a:rPr lang="en-US" b="1" dirty="0">
                <a:solidFill>
                  <a:srgbClr val="186218"/>
                </a:solidFill>
              </a:rPr>
              <a:t>                               </a:t>
            </a:r>
          </a:p>
        </p:txBody>
      </p:sp>
      <p:pic>
        <p:nvPicPr>
          <p:cNvPr id="9" name="Picture 6" descr="C:\Users\hp\Desktop\Cohort5_WebDev_Rua-aAbuShraikh\Final Assignment-Ministry of health\prototypeee\images\Untitled.png"/>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backgroundRemoval t="9986" b="96062" l="5990" r="89848"/>
                    </a14:imgEffect>
                  </a14:imgLayer>
                </a14:imgProps>
              </a:ext>
              <a:ext uri="{28A0092B-C50C-407E-A947-70E740481C1C}">
                <a14:useLocalDpi xmlns:a14="http://schemas.microsoft.com/office/drawing/2010/main" val="0"/>
              </a:ext>
            </a:extLst>
          </a:blip>
          <a:srcRect/>
          <a:stretch>
            <a:fillRect/>
          </a:stretch>
        </p:blipFill>
        <p:spPr bwMode="auto">
          <a:xfrm>
            <a:off x="126325" y="2590800"/>
            <a:ext cx="2489176" cy="23863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hp\Desktop\Cohort5_WebDev_Rua-aAbuShraikh\Final Assignment-Ministry of health\prototypeee\images\Untitled.png"/>
          <p:cNvPicPr>
            <a:picLocks noChangeAspect="1" noChangeArrowheads="1"/>
          </p:cNvPicPr>
          <p:nvPr/>
        </p:nvPicPr>
        <p:blipFill>
          <a:blip r:embed="rId8" cstate="print">
            <a:duotone>
              <a:schemeClr val="bg2">
                <a:shade val="45000"/>
                <a:satMod val="135000"/>
              </a:schemeClr>
              <a:prstClr val="white"/>
            </a:duotone>
            <a:extLst>
              <a:ext uri="{BEBA8EAE-BF5A-486C-A8C5-ECC9F3942E4B}">
                <a14:imgProps xmlns:a14="http://schemas.microsoft.com/office/drawing/2010/main">
                  <a14:imgLayer r:embed="rId9">
                    <a14:imgEffect>
                      <a14:backgroundRemoval t="9986" b="27707" l="9949" r="89949"/>
                    </a14:imgEffect>
                  </a14:imgLayer>
                </a14:imgProps>
              </a:ext>
              <a:ext uri="{28A0092B-C50C-407E-A947-70E740481C1C}">
                <a14:useLocalDpi xmlns:a14="http://schemas.microsoft.com/office/drawing/2010/main" val="0"/>
              </a:ext>
            </a:extLst>
          </a:blip>
          <a:srcRect/>
          <a:stretch>
            <a:fillRect/>
          </a:stretch>
        </p:blipFill>
        <p:spPr bwMode="auto">
          <a:xfrm>
            <a:off x="362121" y="2691183"/>
            <a:ext cx="2066538" cy="19811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hp\Desktop\Cohort5_WebDev_Rua-aAbuShraikh\Final Assignment-Ministry of health\prototypeee\images\Untitled.png"/>
          <p:cNvPicPr>
            <a:picLocks noChangeAspect="1" noChangeArrowheads="1"/>
          </p:cNvPicPr>
          <p:nvPr/>
        </p:nvPicPr>
        <p:blipFill>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backgroundRemoval t="58368" b="91280" l="9848" r="89848"/>
                    </a14:imgEffect>
                  </a14:imgLayer>
                </a14:imgProps>
              </a:ext>
              <a:ext uri="{28A0092B-C50C-407E-A947-70E740481C1C}">
                <a14:useLocalDpi xmlns:a14="http://schemas.microsoft.com/office/drawing/2010/main" val="0"/>
              </a:ext>
            </a:extLst>
          </a:blip>
          <a:srcRect/>
          <a:stretch>
            <a:fillRect/>
          </a:stretch>
        </p:blipFill>
        <p:spPr bwMode="auto">
          <a:xfrm>
            <a:off x="76200" y="2995978"/>
            <a:ext cx="2608956" cy="16652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hp\Desktop\Cohort5_WebDev_Rua-aAbuShraikh\Final Assignment-Ministry of health\prototypeee\images\bab.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42960" y="2813337"/>
            <a:ext cx="2315237" cy="15558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hp\Desktop\Cohort5_WebDev_Rua-aAbuShraikh\Final Assignment-Ministry of health\prototypeee\images\complaint.png"/>
          <p:cNvPicPr>
            <a:picLocks noChangeAspect="1" noChangeArrowheads="1"/>
          </p:cNvPicPr>
          <p:nvPr/>
        </p:nvPicPr>
        <p:blipFill>
          <a:blip r:embed="rId1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3251" y="2203488"/>
            <a:ext cx="2170917" cy="217091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1407" y="4965271"/>
            <a:ext cx="2698717" cy="584775"/>
          </a:xfrm>
          <a:prstGeom prst="rect">
            <a:avLst/>
          </a:prstGeom>
          <a:solidFill>
            <a:schemeClr val="bg2">
              <a:alpha val="34000"/>
            </a:schemeClr>
          </a:solidFill>
        </p:spPr>
        <p:txBody>
          <a:bodyPr wrap="square">
            <a:spAutoFit/>
          </a:bodyPr>
          <a:lstStyle/>
          <a:p>
            <a:pPr algn="ctr"/>
            <a:r>
              <a:rPr lang="en-US" sz="3200" b="1" dirty="0">
                <a:solidFill>
                  <a:srgbClr val="186218"/>
                </a:solidFill>
                <a:latin typeface="Arial Narrow" pitchFamily="34" charset="0"/>
              </a:rPr>
              <a:t>Ideal </a:t>
            </a:r>
            <a:r>
              <a:rPr lang="en-US" sz="3200" b="1" dirty="0" smtClean="0">
                <a:solidFill>
                  <a:srgbClr val="186218"/>
                </a:solidFill>
                <a:latin typeface="Arial Narrow" pitchFamily="34" charset="0"/>
              </a:rPr>
              <a:t>Weight</a:t>
            </a:r>
          </a:p>
        </p:txBody>
      </p:sp>
      <p:sp>
        <p:nvSpPr>
          <p:cNvPr id="3" name="Rectangle 2"/>
          <p:cNvSpPr/>
          <p:nvPr/>
        </p:nvSpPr>
        <p:spPr>
          <a:xfrm>
            <a:off x="3258588" y="4934534"/>
            <a:ext cx="2520241" cy="1077218"/>
          </a:xfrm>
          <a:prstGeom prst="rect">
            <a:avLst/>
          </a:prstGeom>
          <a:solidFill>
            <a:schemeClr val="bg2">
              <a:alpha val="32000"/>
            </a:schemeClr>
          </a:solidFill>
        </p:spPr>
        <p:txBody>
          <a:bodyPr wrap="none">
            <a:spAutoFit/>
          </a:bodyPr>
          <a:lstStyle/>
          <a:p>
            <a:pPr lvl="0" algn="ctr"/>
            <a:r>
              <a:rPr lang="en-US" sz="3200" b="1" dirty="0">
                <a:solidFill>
                  <a:srgbClr val="186218"/>
                </a:solidFill>
                <a:latin typeface="Arial Narrow" pitchFamily="34" charset="0"/>
              </a:rPr>
              <a:t>Suggestion </a:t>
            </a:r>
          </a:p>
          <a:p>
            <a:pPr lvl="0" algn="ctr"/>
            <a:r>
              <a:rPr lang="en-US" sz="3200" b="1" dirty="0">
                <a:solidFill>
                  <a:srgbClr val="186218"/>
                </a:solidFill>
                <a:latin typeface="Arial Narrow" pitchFamily="34" charset="0"/>
              </a:rPr>
              <a:t>and Complaint</a:t>
            </a:r>
          </a:p>
        </p:txBody>
      </p:sp>
      <p:sp>
        <p:nvSpPr>
          <p:cNvPr id="4" name="Rectangle 3"/>
          <p:cNvSpPr/>
          <p:nvPr/>
        </p:nvSpPr>
        <p:spPr>
          <a:xfrm>
            <a:off x="6219163" y="4934534"/>
            <a:ext cx="2924837" cy="1077218"/>
          </a:xfrm>
          <a:prstGeom prst="rect">
            <a:avLst/>
          </a:prstGeom>
          <a:solidFill>
            <a:schemeClr val="bg2">
              <a:alpha val="40000"/>
            </a:schemeClr>
          </a:solidFill>
        </p:spPr>
        <p:txBody>
          <a:bodyPr wrap="square">
            <a:spAutoFit/>
          </a:bodyPr>
          <a:lstStyle/>
          <a:p>
            <a:pPr lvl="0" algn="ctr"/>
            <a:r>
              <a:rPr lang="en-US" sz="3200" b="1" dirty="0">
                <a:solidFill>
                  <a:srgbClr val="186218"/>
                </a:solidFill>
                <a:latin typeface="Arial Narrow" pitchFamily="34" charset="0"/>
              </a:rPr>
              <a:t>Vaccinations </a:t>
            </a:r>
            <a:endParaRPr lang="en-US" sz="3200" b="1" dirty="0" smtClean="0">
              <a:solidFill>
                <a:srgbClr val="186218"/>
              </a:solidFill>
              <a:latin typeface="Arial Narrow" pitchFamily="34" charset="0"/>
            </a:endParaRPr>
          </a:p>
          <a:p>
            <a:pPr lvl="0" algn="ctr"/>
            <a:r>
              <a:rPr lang="en-US" sz="3200" b="1" dirty="0" smtClean="0">
                <a:solidFill>
                  <a:srgbClr val="186218"/>
                </a:solidFill>
                <a:latin typeface="Arial Narrow" pitchFamily="34" charset="0"/>
              </a:rPr>
              <a:t>for </a:t>
            </a:r>
            <a:r>
              <a:rPr lang="en-US" sz="3200" b="1" dirty="0">
                <a:solidFill>
                  <a:srgbClr val="186218"/>
                </a:solidFill>
                <a:latin typeface="Arial Narrow" pitchFamily="34" charset="0"/>
              </a:rPr>
              <a:t>Babies</a:t>
            </a:r>
          </a:p>
        </p:txBody>
      </p:sp>
    </p:spTree>
    <p:extLst>
      <p:ext uri="{BB962C8B-B14F-4D97-AF65-F5344CB8AC3E}">
        <p14:creationId xmlns:p14="http://schemas.microsoft.com/office/powerpoint/2010/main" val="3030225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5253" y="205086"/>
            <a:ext cx="2672255" cy="954107"/>
          </a:xfrm>
          <a:prstGeom prst="rect">
            <a:avLst/>
          </a:prstGeom>
          <a:noFill/>
        </p:spPr>
        <p:txBody>
          <a:bodyPr wrap="square" rtlCol="0">
            <a:spAutoFit/>
          </a:bodyPr>
          <a:lstStyle/>
          <a:p>
            <a:r>
              <a:rPr lang="ar-JO" sz="2000" b="1" dirty="0">
                <a:solidFill>
                  <a:srgbClr val="186218"/>
                </a:solidFill>
                <a:cs typeface="Times New Roman"/>
              </a:rPr>
              <a:t>Ministry of Health</a:t>
            </a:r>
          </a:p>
          <a:p>
            <a:r>
              <a:rPr lang="ar-JO" dirty="0">
                <a:solidFill>
                  <a:prstClr val="black"/>
                </a:solidFill>
              </a:rPr>
              <a:t/>
            </a:r>
            <a:br>
              <a:rPr lang="ar-JO" dirty="0">
                <a:solidFill>
                  <a:prstClr val="black"/>
                </a:solidFill>
              </a:rPr>
            </a:br>
            <a:endParaRPr lang="en-US" dirty="0">
              <a:solidFill>
                <a:prstClr val="black"/>
              </a:solidFill>
            </a:endParaRPr>
          </a:p>
        </p:txBody>
      </p:sp>
      <p:pic>
        <p:nvPicPr>
          <p:cNvPr id="8" name="Picture 7" descr="HTU WEBSITE"/>
          <p:cNvPicPr/>
          <p:nvPr/>
        </p:nvPicPr>
        <p:blipFill rotWithShape="1">
          <a:blip r:embed="rId4" cstate="print">
            <a:duotone>
              <a:prstClr val="black"/>
              <a:srgbClr val="00B050">
                <a:tint val="45000"/>
                <a:satMod val="400000"/>
              </a:srgbClr>
            </a:duotone>
            <a:extLst>
              <a:ext uri="{BEBA8EAE-BF5A-486C-A8C5-ECC9F3942E4B}">
                <a14:imgProps xmlns:a14="http://schemas.microsoft.com/office/drawing/2010/main">
                  <a14:imgLayer r:embed="rId5">
                    <a14:imgEffect>
                      <a14:colorTemperature colorTemp="11200"/>
                    </a14:imgEffect>
                    <a14:imgEffect>
                      <a14:saturation sat="0"/>
                    </a14:imgEffect>
                  </a14:imgLayer>
                </a14:imgProps>
              </a:ext>
              <a:ext uri="{28A0092B-C50C-407E-A947-70E740481C1C}">
                <a14:useLocalDpi xmlns:a14="http://schemas.microsoft.com/office/drawing/2010/main" val="0"/>
              </a:ext>
            </a:extLst>
          </a:blip>
          <a:srcRect b="34108"/>
          <a:stretch/>
        </p:blipFill>
        <p:spPr bwMode="auto">
          <a:xfrm>
            <a:off x="7600579" y="228605"/>
            <a:ext cx="1316990" cy="681355"/>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762003" y="1524000"/>
            <a:ext cx="2940228" cy="707886"/>
          </a:xfrm>
          <a:prstGeom prst="rect">
            <a:avLst/>
          </a:prstGeom>
        </p:spPr>
        <p:txBody>
          <a:bodyPr wrap="none">
            <a:spAutoFit/>
          </a:bodyPr>
          <a:lstStyle/>
          <a:p>
            <a:r>
              <a:rPr lang="en-US" sz="4000" b="1" dirty="0" smtClean="0">
                <a:solidFill>
                  <a:srgbClr val="186218"/>
                </a:solidFill>
                <a:latin typeface="Arial Narrow" pitchFamily="34" charset="0"/>
              </a:rPr>
              <a:t>Conclusion</a:t>
            </a:r>
            <a:r>
              <a:rPr lang="en-US" sz="4000" dirty="0" smtClean="0">
                <a:solidFill>
                  <a:srgbClr val="186218"/>
                </a:solidFill>
                <a:latin typeface="Arial Narrow" pitchFamily="34" charset="0"/>
              </a:rPr>
              <a:t>    </a:t>
            </a:r>
            <a:endParaRPr lang="en-US" sz="4000" dirty="0">
              <a:solidFill>
                <a:srgbClr val="186218"/>
              </a:solidFill>
              <a:latin typeface="Arial Narrow" pitchFamily="34" charset="0"/>
            </a:endParaRPr>
          </a:p>
        </p:txBody>
      </p:sp>
      <p:sp>
        <p:nvSpPr>
          <p:cNvPr id="7" name="Rectangle 6"/>
          <p:cNvSpPr/>
          <p:nvPr/>
        </p:nvSpPr>
        <p:spPr>
          <a:xfrm>
            <a:off x="662718" y="2514600"/>
            <a:ext cx="6937861" cy="2431435"/>
          </a:xfrm>
          <a:prstGeom prst="rect">
            <a:avLst/>
          </a:prstGeom>
        </p:spPr>
        <p:txBody>
          <a:bodyPr wrap="square">
            <a:spAutoFit/>
          </a:bodyPr>
          <a:lstStyle/>
          <a:p>
            <a:r>
              <a:rPr lang="en-US" sz="3200" dirty="0" smtClean="0">
                <a:solidFill>
                  <a:prstClr val="black"/>
                </a:solidFill>
                <a:latin typeface="Arial Narrow" pitchFamily="34" charset="0"/>
              </a:rPr>
              <a:t>The </a:t>
            </a:r>
            <a:r>
              <a:rPr lang="en-US" sz="3200" dirty="0">
                <a:solidFill>
                  <a:prstClr val="black"/>
                </a:solidFill>
                <a:latin typeface="Arial Narrow" pitchFamily="34" charset="0"/>
              </a:rPr>
              <a:t>human is our most precious possession</a:t>
            </a:r>
            <a:r>
              <a:rPr lang="en-US" sz="3200" dirty="0" smtClean="0">
                <a:solidFill>
                  <a:prstClr val="black"/>
                </a:solidFill>
                <a:latin typeface="Arial Narrow" pitchFamily="34" charset="0"/>
              </a:rPr>
              <a:t>.</a:t>
            </a:r>
          </a:p>
          <a:p>
            <a:endParaRPr lang="en-US" sz="2400" dirty="0" smtClean="0">
              <a:solidFill>
                <a:prstClr val="black"/>
              </a:solidFill>
              <a:latin typeface="Arial Narrow" pitchFamily="34" charset="0"/>
            </a:endParaRPr>
          </a:p>
          <a:p>
            <a:r>
              <a:rPr lang="en-US" sz="2400" dirty="0" smtClean="0">
                <a:solidFill>
                  <a:prstClr val="black"/>
                </a:solidFill>
                <a:latin typeface="Arial Narrow" pitchFamily="34" charset="0"/>
              </a:rPr>
              <a:t>The </a:t>
            </a:r>
            <a:r>
              <a:rPr lang="en-US" sz="2400" dirty="0">
                <a:solidFill>
                  <a:prstClr val="black"/>
                </a:solidFill>
                <a:latin typeface="Arial Narrow" pitchFamily="34" charset="0"/>
              </a:rPr>
              <a:t>goals of this web application to improve my technical skills and apply what I have learned in this training. I hope my web application exceed your expectations. In the future, I will develop my web application to make it better.</a:t>
            </a:r>
          </a:p>
        </p:txBody>
      </p:sp>
      <p:pic>
        <p:nvPicPr>
          <p:cNvPr id="13" name="Picture 12" descr="Text,Organ,Line,Heart,Love,Font,Graphics,Logo,Symbol,Black-and-white,Trademark  #149367 - Free Icon Library"/>
          <p:cNvPicPr/>
          <p:nvPr/>
        </p:nvPicPr>
        <p:blipFill>
          <a:blip r:embed="rId6" cstate="print">
            <a:duotone>
              <a:srgbClr val="92D050">
                <a:shade val="45000"/>
                <a:satMod val="135000"/>
              </a:srgbClr>
              <a:prstClr val="white"/>
            </a:duotone>
            <a:extLst>
              <a:ext uri="{BEBA8EAE-BF5A-486C-A8C5-ECC9F3942E4B}">
                <a14:imgProps xmlns:a14="http://schemas.microsoft.com/office/drawing/2010/main">
                  <a14:imgLayer r:embed="rId7">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934200" y="5029206"/>
            <a:ext cx="2057400" cy="1773621"/>
          </a:xfrm>
          <a:prstGeom prst="rect">
            <a:avLst/>
          </a:prstGeom>
          <a:noFill/>
          <a:ln>
            <a:noFill/>
          </a:ln>
          <a:scene3d>
            <a:camera prst="orthographicFront"/>
            <a:lightRig rig="threePt" dir="t"/>
          </a:scene3d>
          <a:sp3d contourW="12700">
            <a:contourClr>
              <a:sysClr val="window" lastClr="FFFFFF"/>
            </a:contourClr>
          </a:sp3d>
          <a:extLst/>
        </p:spPr>
      </p:pic>
      <p:sp>
        <p:nvSpPr>
          <p:cNvPr id="10" name="Rectangle 9"/>
          <p:cNvSpPr/>
          <p:nvPr/>
        </p:nvSpPr>
        <p:spPr>
          <a:xfrm>
            <a:off x="2299930" y="6493195"/>
            <a:ext cx="4437561" cy="369332"/>
          </a:xfrm>
          <a:prstGeom prst="rect">
            <a:avLst/>
          </a:prstGeom>
        </p:spPr>
        <p:txBody>
          <a:bodyPr wrap="none">
            <a:spAutoFit/>
          </a:bodyPr>
          <a:lstStyle/>
          <a:p>
            <a:pPr algn="ctr"/>
            <a:r>
              <a:rPr lang="en-US" b="1" dirty="0">
                <a:solidFill>
                  <a:srgbClr val="186218"/>
                </a:solidFill>
              </a:rPr>
              <a:t>Done by: </a:t>
            </a:r>
            <a:r>
              <a:rPr lang="en-US" b="1" dirty="0" err="1">
                <a:solidFill>
                  <a:srgbClr val="186218"/>
                </a:solidFill>
              </a:rPr>
              <a:t>Ruaa</a:t>
            </a:r>
            <a:r>
              <a:rPr lang="en-US" b="1" dirty="0">
                <a:solidFill>
                  <a:srgbClr val="186218"/>
                </a:solidFill>
              </a:rPr>
              <a:t> Abu-</a:t>
            </a:r>
            <a:r>
              <a:rPr lang="en-US" b="1" dirty="0" err="1">
                <a:solidFill>
                  <a:srgbClr val="186218"/>
                </a:solidFill>
              </a:rPr>
              <a:t>Shraikh</a:t>
            </a:r>
            <a:r>
              <a:rPr lang="en-US" b="1" dirty="0">
                <a:solidFill>
                  <a:srgbClr val="186218"/>
                </a:solidFill>
              </a:rPr>
              <a:t>                               </a:t>
            </a:r>
          </a:p>
        </p:txBody>
      </p:sp>
    </p:spTree>
    <p:extLst>
      <p:ext uri="{BB962C8B-B14F-4D97-AF65-F5344CB8AC3E}">
        <p14:creationId xmlns:p14="http://schemas.microsoft.com/office/powerpoint/2010/main" val="596915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1886</TotalTime>
  <Words>341</Words>
  <Application>Microsoft Office PowerPoint</Application>
  <PresentationFormat>On-screen Show (4:3)</PresentationFormat>
  <Paragraphs>67</Paragraphs>
  <Slides>6</Slides>
  <Notes>3</Notes>
  <HiddenSlides>0</HiddenSlides>
  <MMClips>0</MMClips>
  <ScaleCrop>false</ScaleCrop>
  <HeadingPairs>
    <vt:vector size="4" baseType="variant">
      <vt:variant>
        <vt:lpstr>Theme</vt:lpstr>
      </vt:variant>
      <vt:variant>
        <vt:i4>3</vt:i4>
      </vt:variant>
      <vt:variant>
        <vt:lpstr>Slide Titles</vt:lpstr>
      </vt:variant>
      <vt:variant>
        <vt:i4>6</vt:i4>
      </vt:variant>
    </vt:vector>
  </HeadingPairs>
  <TitlesOfParts>
    <vt:vector size="9" baseType="lpstr">
      <vt:lpstr>Office Theme</vt:lpstr>
      <vt:lpstr>3_Office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27</cp:revision>
  <dcterms:created xsi:type="dcterms:W3CDTF">2006-08-16T00:00:00Z</dcterms:created>
  <dcterms:modified xsi:type="dcterms:W3CDTF">2020-10-18T16:56:51Z</dcterms:modified>
</cp:coreProperties>
</file>