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66" r:id="rId2"/>
    <p:sldId id="276" r:id="rId3"/>
    <p:sldId id="277" r:id="rId4"/>
    <p:sldId id="278" r:id="rId5"/>
    <p:sldId id="296" r:id="rId6"/>
    <p:sldId id="279" r:id="rId7"/>
    <p:sldId id="281" r:id="rId8"/>
    <p:sldId id="297" r:id="rId9"/>
    <p:sldId id="280" r:id="rId10"/>
    <p:sldId id="282" r:id="rId11"/>
    <p:sldId id="283" r:id="rId12"/>
    <p:sldId id="284" r:id="rId13"/>
    <p:sldId id="285" r:id="rId14"/>
    <p:sldId id="298" r:id="rId15"/>
    <p:sldId id="286" r:id="rId16"/>
    <p:sldId id="287" r:id="rId17"/>
    <p:sldId id="288" r:id="rId18"/>
    <p:sldId id="299" r:id="rId19"/>
    <p:sldId id="291" r:id="rId20"/>
    <p:sldId id="292" r:id="rId21"/>
    <p:sldId id="293" r:id="rId22"/>
    <p:sldId id="294" r:id="rId23"/>
    <p:sldId id="289" r:id="rId24"/>
    <p:sldId id="295" r:id="rId25"/>
  </p:sldIdLst>
  <p:sldSz cx="9144000" cy="6858000" type="screen4x3"/>
  <p:notesSz cx="6669088" cy="9926638"/>
  <p:defaultTextStyle>
    <a:defPPr>
      <a:defRPr lang="da-DK"/>
    </a:defPPr>
    <a:lvl1pPr algn="l" rtl="0" fontAlgn="base">
      <a:spcBef>
        <a:spcPct val="0"/>
      </a:spcBef>
      <a:spcAft>
        <a:spcPct val="0"/>
      </a:spcAft>
      <a:defRPr sz="1600" i="1" kern="1200">
        <a:solidFill>
          <a:srgbClr val="6E6E6F"/>
        </a:solidFill>
        <a:latin typeface="Verdana" pitchFamily="34" charset="0"/>
        <a:ea typeface="+mn-ea"/>
        <a:cs typeface="Times New Roman" pitchFamily="18" charset="0"/>
      </a:defRPr>
    </a:lvl1pPr>
    <a:lvl2pPr marL="457200" algn="l" rtl="0" fontAlgn="base">
      <a:spcBef>
        <a:spcPct val="0"/>
      </a:spcBef>
      <a:spcAft>
        <a:spcPct val="0"/>
      </a:spcAft>
      <a:defRPr sz="1600" i="1" kern="1200">
        <a:solidFill>
          <a:srgbClr val="6E6E6F"/>
        </a:solidFill>
        <a:latin typeface="Verdana" pitchFamily="34" charset="0"/>
        <a:ea typeface="+mn-ea"/>
        <a:cs typeface="Times New Roman" pitchFamily="18" charset="0"/>
      </a:defRPr>
    </a:lvl2pPr>
    <a:lvl3pPr marL="914400" algn="l" rtl="0" fontAlgn="base">
      <a:spcBef>
        <a:spcPct val="0"/>
      </a:spcBef>
      <a:spcAft>
        <a:spcPct val="0"/>
      </a:spcAft>
      <a:defRPr sz="1600" i="1" kern="1200">
        <a:solidFill>
          <a:srgbClr val="6E6E6F"/>
        </a:solidFill>
        <a:latin typeface="Verdana" pitchFamily="34" charset="0"/>
        <a:ea typeface="+mn-ea"/>
        <a:cs typeface="Times New Roman" pitchFamily="18" charset="0"/>
      </a:defRPr>
    </a:lvl3pPr>
    <a:lvl4pPr marL="1371600" algn="l" rtl="0" fontAlgn="base">
      <a:spcBef>
        <a:spcPct val="0"/>
      </a:spcBef>
      <a:spcAft>
        <a:spcPct val="0"/>
      </a:spcAft>
      <a:defRPr sz="1600" i="1" kern="1200">
        <a:solidFill>
          <a:srgbClr val="6E6E6F"/>
        </a:solidFill>
        <a:latin typeface="Verdana" pitchFamily="34" charset="0"/>
        <a:ea typeface="+mn-ea"/>
        <a:cs typeface="Times New Roman" pitchFamily="18" charset="0"/>
      </a:defRPr>
    </a:lvl4pPr>
    <a:lvl5pPr marL="1828800" algn="l" rtl="0" fontAlgn="base">
      <a:spcBef>
        <a:spcPct val="0"/>
      </a:spcBef>
      <a:spcAft>
        <a:spcPct val="0"/>
      </a:spcAft>
      <a:defRPr sz="1600" i="1" kern="1200">
        <a:solidFill>
          <a:srgbClr val="6E6E6F"/>
        </a:solidFill>
        <a:latin typeface="Verdana" pitchFamily="34" charset="0"/>
        <a:ea typeface="+mn-ea"/>
        <a:cs typeface="Times New Roman" pitchFamily="18" charset="0"/>
      </a:defRPr>
    </a:lvl5pPr>
    <a:lvl6pPr marL="2286000" algn="l" defTabSz="914400" rtl="0" eaLnBrk="1" latinLnBrk="0" hangingPunct="1">
      <a:defRPr sz="1600" i="1" kern="1200">
        <a:solidFill>
          <a:srgbClr val="6E6E6F"/>
        </a:solidFill>
        <a:latin typeface="Verdana" pitchFamily="34" charset="0"/>
        <a:ea typeface="+mn-ea"/>
        <a:cs typeface="Times New Roman" pitchFamily="18" charset="0"/>
      </a:defRPr>
    </a:lvl6pPr>
    <a:lvl7pPr marL="2743200" algn="l" defTabSz="914400" rtl="0" eaLnBrk="1" latinLnBrk="0" hangingPunct="1">
      <a:defRPr sz="1600" i="1" kern="1200">
        <a:solidFill>
          <a:srgbClr val="6E6E6F"/>
        </a:solidFill>
        <a:latin typeface="Verdana" pitchFamily="34" charset="0"/>
        <a:ea typeface="+mn-ea"/>
        <a:cs typeface="Times New Roman" pitchFamily="18" charset="0"/>
      </a:defRPr>
    </a:lvl7pPr>
    <a:lvl8pPr marL="3200400" algn="l" defTabSz="914400" rtl="0" eaLnBrk="1" latinLnBrk="0" hangingPunct="1">
      <a:defRPr sz="1600" i="1" kern="1200">
        <a:solidFill>
          <a:srgbClr val="6E6E6F"/>
        </a:solidFill>
        <a:latin typeface="Verdana" pitchFamily="34" charset="0"/>
        <a:ea typeface="+mn-ea"/>
        <a:cs typeface="Times New Roman" pitchFamily="18" charset="0"/>
      </a:defRPr>
    </a:lvl8pPr>
    <a:lvl9pPr marL="3657600" algn="l" defTabSz="914400" rtl="0" eaLnBrk="1" latinLnBrk="0" hangingPunct="1">
      <a:defRPr sz="1600" i="1" kern="1200">
        <a:solidFill>
          <a:srgbClr val="6E6E6F"/>
        </a:solidFill>
        <a:latin typeface="Verdana" pitchFamily="34" charset="0"/>
        <a:ea typeface="+mn-ea"/>
        <a:cs typeface="Times New Roman" pitchFamily="18" charset="0"/>
      </a:defRPr>
    </a:lvl9pPr>
  </p:defaultTextStyle>
  <p:extLst>
    <p:ext uri="{EFAFB233-063F-42B5-8137-9DF3F51BA10A}">
      <p15:sldGuideLst xmlns:p15="http://schemas.microsoft.com/office/powerpoint/2012/main">
        <p15:guide id="1" orient="horz" pos="4032">
          <p15:clr>
            <a:srgbClr val="A4A3A4"/>
          </p15:clr>
        </p15:guide>
        <p15:guide id="2" pos="528">
          <p15:clr>
            <a:srgbClr val="A4A3A4"/>
          </p15:clr>
        </p15:guide>
        <p15:guide id="3" pos="5280">
          <p15:clr>
            <a:srgbClr val="A4A3A4"/>
          </p15:clr>
        </p15:guide>
      </p15:sldGuideLst>
    </p:ext>
    <p:ext uri="{2D200454-40CA-4A62-9FC3-DE9A4176ACB9}">
      <p15:notesGuideLst xmlns:p15="http://schemas.microsoft.com/office/powerpoint/2012/main">
        <p15:guide id="1" orient="horz" pos="3126">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0404"/>
    <a:srgbClr val="6E6E6F"/>
    <a:srgbClr val="DC0217"/>
    <a:srgbClr val="4B4F55"/>
    <a:srgbClr val="1B0807"/>
    <a:srgbClr val="C2C2C2"/>
    <a:srgbClr val="FFFFFF"/>
    <a:srgbClr val="E78E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6" autoAdjust="0"/>
    <p:restoredTop sz="89209" autoAdjust="0"/>
  </p:normalViewPr>
  <p:slideViewPr>
    <p:cSldViewPr>
      <p:cViewPr varScale="1">
        <p:scale>
          <a:sx n="88" d="100"/>
          <a:sy n="88" d="100"/>
        </p:scale>
        <p:origin x="1219" y="62"/>
      </p:cViewPr>
      <p:guideLst>
        <p:guide orient="horz" pos="4032"/>
        <p:guide pos="528"/>
        <p:guide pos="52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368" y="1416"/>
      </p:cViewPr>
      <p:guideLst>
        <p:guide orient="horz" pos="3126"/>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wson, Robert W" userId="c502250e-82ee-4a62-a83c-a87b7cd51df3" providerId="ADAL" clId="{1A7288F0-5C86-C645-B2DE-573E26448477}"/>
    <pc:docChg chg="custSel modSld">
      <pc:chgData name="Hewson, Robert W" userId="c502250e-82ee-4a62-a83c-a87b7cd51df3" providerId="ADAL" clId="{1A7288F0-5C86-C645-B2DE-573E26448477}" dt="2019-07-05T12:58:38.621" v="1" actId="7634"/>
      <pc:docMkLst>
        <pc:docMk/>
      </pc:docMkLst>
      <pc:sldChg chg="modSp">
        <pc:chgData name="Hewson, Robert W" userId="c502250e-82ee-4a62-a83c-a87b7cd51df3" providerId="ADAL" clId="{1A7288F0-5C86-C645-B2DE-573E26448477}" dt="2019-07-05T12:12:26.643" v="0" actId="1076"/>
        <pc:sldMkLst>
          <pc:docMk/>
          <pc:sldMk cId="0" sldId="266"/>
        </pc:sldMkLst>
        <pc:spChg chg="mod">
          <ac:chgData name="Hewson, Robert W" userId="c502250e-82ee-4a62-a83c-a87b7cd51df3" providerId="ADAL" clId="{1A7288F0-5C86-C645-B2DE-573E26448477}" dt="2019-07-05T12:12:26.643" v="0" actId="1076"/>
          <ac:spMkLst>
            <pc:docMk/>
            <pc:sldMk cId="0" sldId="266"/>
            <ac:spMk id="3074" creationId="{00000000-0000-0000-0000-000000000000}"/>
          </ac:spMkLst>
        </pc:spChg>
      </pc:sldChg>
      <pc:sldChg chg="addSp">
        <pc:chgData name="Hewson, Robert W" userId="c502250e-82ee-4a62-a83c-a87b7cd51df3" providerId="ADAL" clId="{1A7288F0-5C86-C645-B2DE-573E26448477}" dt="2019-07-05T12:58:38.621" v="1" actId="7634"/>
        <pc:sldMkLst>
          <pc:docMk/>
          <pc:sldMk cId="3965811082" sldId="277"/>
        </pc:sldMkLst>
        <pc:inkChg chg="add">
          <ac:chgData name="Hewson, Robert W" userId="c502250e-82ee-4a62-a83c-a87b7cd51df3" providerId="ADAL" clId="{1A7288F0-5C86-C645-B2DE-573E26448477}" dt="2019-07-05T12:58:38.621" v="1" actId="7634"/>
          <ac:inkMkLst>
            <pc:docMk/>
            <pc:sldMk cId="3965811082" sldId="277"/>
            <ac:inkMk id="4" creationId="{AA7010CB-8AD9-144A-814B-7ED759EA5E07}"/>
          </ac:inkMkLst>
        </pc:inkChg>
      </pc:sldChg>
      <pc:sldChg chg="addSp">
        <pc:chgData name="Hewson, Robert W" userId="c502250e-82ee-4a62-a83c-a87b7cd51df3" providerId="ADAL" clId="{1A7288F0-5C86-C645-B2DE-573E26448477}" dt="2019-07-05T12:58:38.621" v="1" actId="7634"/>
        <pc:sldMkLst>
          <pc:docMk/>
          <pc:sldMk cId="2009820710" sldId="278"/>
        </pc:sldMkLst>
        <pc:inkChg chg="add">
          <ac:chgData name="Hewson, Robert W" userId="c502250e-82ee-4a62-a83c-a87b7cd51df3" providerId="ADAL" clId="{1A7288F0-5C86-C645-B2DE-573E26448477}" dt="2019-07-05T12:58:38.621" v="1" actId="7634"/>
          <ac:inkMkLst>
            <pc:docMk/>
            <pc:sldMk cId="2009820710" sldId="278"/>
            <ac:inkMk id="4" creationId="{F61C9568-B8E3-A946-8F97-97EF66B432B7}"/>
          </ac:inkMkLst>
        </pc:inkChg>
      </pc:sldChg>
      <pc:sldChg chg="addSp">
        <pc:chgData name="Hewson, Robert W" userId="c502250e-82ee-4a62-a83c-a87b7cd51df3" providerId="ADAL" clId="{1A7288F0-5C86-C645-B2DE-573E26448477}" dt="2019-07-05T12:58:38.621" v="1" actId="7634"/>
        <pc:sldMkLst>
          <pc:docMk/>
          <pc:sldMk cId="2454600976" sldId="279"/>
        </pc:sldMkLst>
        <pc:inkChg chg="add">
          <ac:chgData name="Hewson, Robert W" userId="c502250e-82ee-4a62-a83c-a87b7cd51df3" providerId="ADAL" clId="{1A7288F0-5C86-C645-B2DE-573E26448477}" dt="2019-07-05T12:58:38.621" v="1" actId="7634"/>
          <ac:inkMkLst>
            <pc:docMk/>
            <pc:sldMk cId="2454600976" sldId="279"/>
            <ac:inkMk id="5" creationId="{A587DA3B-41C7-DE45-B533-BA46E02D2ED1}"/>
          </ac:inkMkLst>
        </pc:inkChg>
      </pc:sldChg>
      <pc:sldChg chg="addSp">
        <pc:chgData name="Hewson, Robert W" userId="c502250e-82ee-4a62-a83c-a87b7cd51df3" providerId="ADAL" clId="{1A7288F0-5C86-C645-B2DE-573E26448477}" dt="2019-07-05T12:58:38.621" v="1" actId="7634"/>
        <pc:sldMkLst>
          <pc:docMk/>
          <pc:sldMk cId="3208767433" sldId="280"/>
        </pc:sldMkLst>
        <pc:inkChg chg="add">
          <ac:chgData name="Hewson, Robert W" userId="c502250e-82ee-4a62-a83c-a87b7cd51df3" providerId="ADAL" clId="{1A7288F0-5C86-C645-B2DE-573E26448477}" dt="2019-07-05T12:58:38.621" v="1" actId="7634"/>
          <ac:inkMkLst>
            <pc:docMk/>
            <pc:sldMk cId="3208767433" sldId="280"/>
            <ac:inkMk id="5" creationId="{19A46163-F10D-3144-B000-19FFCD4FEB0D}"/>
          </ac:inkMkLst>
        </pc:inkChg>
      </pc:sldChg>
      <pc:sldChg chg="addSp">
        <pc:chgData name="Hewson, Robert W" userId="c502250e-82ee-4a62-a83c-a87b7cd51df3" providerId="ADAL" clId="{1A7288F0-5C86-C645-B2DE-573E26448477}" dt="2019-07-05T12:58:38.621" v="1" actId="7634"/>
        <pc:sldMkLst>
          <pc:docMk/>
          <pc:sldMk cId="3239923555" sldId="281"/>
        </pc:sldMkLst>
        <pc:inkChg chg="add">
          <ac:chgData name="Hewson, Robert W" userId="c502250e-82ee-4a62-a83c-a87b7cd51df3" providerId="ADAL" clId="{1A7288F0-5C86-C645-B2DE-573E26448477}" dt="2019-07-05T12:58:38.621" v="1" actId="7634"/>
          <ac:inkMkLst>
            <pc:docMk/>
            <pc:sldMk cId="3239923555" sldId="281"/>
            <ac:inkMk id="3" creationId="{836AFBB1-7951-2744-B4AB-45CD9243F185}"/>
          </ac:inkMkLst>
        </pc:inkChg>
      </pc:sldChg>
      <pc:sldChg chg="addSp">
        <pc:chgData name="Hewson, Robert W" userId="c502250e-82ee-4a62-a83c-a87b7cd51df3" providerId="ADAL" clId="{1A7288F0-5C86-C645-B2DE-573E26448477}" dt="2019-07-05T12:58:38.621" v="1" actId="7634"/>
        <pc:sldMkLst>
          <pc:docMk/>
          <pc:sldMk cId="2899566493" sldId="282"/>
        </pc:sldMkLst>
        <pc:inkChg chg="add">
          <ac:chgData name="Hewson, Robert W" userId="c502250e-82ee-4a62-a83c-a87b7cd51df3" providerId="ADAL" clId="{1A7288F0-5C86-C645-B2DE-573E26448477}" dt="2019-07-05T12:58:38.621" v="1" actId="7634"/>
          <ac:inkMkLst>
            <pc:docMk/>
            <pc:sldMk cId="2899566493" sldId="282"/>
            <ac:inkMk id="5" creationId="{D755D0E6-A5CE-3742-967A-9274216DBC55}"/>
          </ac:inkMkLst>
        </pc:inkChg>
      </pc:sldChg>
      <pc:sldChg chg="addSp">
        <pc:chgData name="Hewson, Robert W" userId="c502250e-82ee-4a62-a83c-a87b7cd51df3" providerId="ADAL" clId="{1A7288F0-5C86-C645-B2DE-573E26448477}" dt="2019-07-05T12:58:38.621" v="1" actId="7634"/>
        <pc:sldMkLst>
          <pc:docMk/>
          <pc:sldMk cId="2969032055" sldId="283"/>
        </pc:sldMkLst>
        <pc:inkChg chg="add">
          <ac:chgData name="Hewson, Robert W" userId="c502250e-82ee-4a62-a83c-a87b7cd51df3" providerId="ADAL" clId="{1A7288F0-5C86-C645-B2DE-573E26448477}" dt="2019-07-05T12:58:38.621" v="1" actId="7634"/>
          <ac:inkMkLst>
            <pc:docMk/>
            <pc:sldMk cId="2969032055" sldId="283"/>
            <ac:inkMk id="5" creationId="{5805946B-9FA6-B342-9FFB-63F4DC956DE9}"/>
          </ac:inkMkLst>
        </pc:inkChg>
      </pc:sldChg>
      <pc:sldChg chg="addSp">
        <pc:chgData name="Hewson, Robert W" userId="c502250e-82ee-4a62-a83c-a87b7cd51df3" providerId="ADAL" clId="{1A7288F0-5C86-C645-B2DE-573E26448477}" dt="2019-07-05T12:58:38.621" v="1" actId="7634"/>
        <pc:sldMkLst>
          <pc:docMk/>
          <pc:sldMk cId="4148280115" sldId="284"/>
        </pc:sldMkLst>
        <pc:inkChg chg="add">
          <ac:chgData name="Hewson, Robert W" userId="c502250e-82ee-4a62-a83c-a87b7cd51df3" providerId="ADAL" clId="{1A7288F0-5C86-C645-B2DE-573E26448477}" dt="2019-07-05T12:58:38.621" v="1" actId="7634"/>
          <ac:inkMkLst>
            <pc:docMk/>
            <pc:sldMk cId="4148280115" sldId="284"/>
            <ac:inkMk id="5" creationId="{DB53CB13-6C77-AA46-96F0-554ADB6C0FA6}"/>
          </ac:inkMkLst>
        </pc:inkChg>
      </pc:sldChg>
      <pc:sldChg chg="addSp">
        <pc:chgData name="Hewson, Robert W" userId="c502250e-82ee-4a62-a83c-a87b7cd51df3" providerId="ADAL" clId="{1A7288F0-5C86-C645-B2DE-573E26448477}" dt="2019-07-05T12:58:38.621" v="1" actId="7634"/>
        <pc:sldMkLst>
          <pc:docMk/>
          <pc:sldMk cId="779941563" sldId="285"/>
        </pc:sldMkLst>
        <pc:inkChg chg="add">
          <ac:chgData name="Hewson, Robert W" userId="c502250e-82ee-4a62-a83c-a87b7cd51df3" providerId="ADAL" clId="{1A7288F0-5C86-C645-B2DE-573E26448477}" dt="2019-07-05T12:58:38.621" v="1" actId="7634"/>
          <ac:inkMkLst>
            <pc:docMk/>
            <pc:sldMk cId="779941563" sldId="285"/>
            <ac:inkMk id="5" creationId="{DDE96F09-B5E9-244F-ABD5-48DF9B800D82}"/>
          </ac:inkMkLst>
        </pc:inkChg>
      </pc:sldChg>
      <pc:sldChg chg="addSp">
        <pc:chgData name="Hewson, Robert W" userId="c502250e-82ee-4a62-a83c-a87b7cd51df3" providerId="ADAL" clId="{1A7288F0-5C86-C645-B2DE-573E26448477}" dt="2019-07-05T12:58:38.621" v="1" actId="7634"/>
        <pc:sldMkLst>
          <pc:docMk/>
          <pc:sldMk cId="1474155664" sldId="286"/>
        </pc:sldMkLst>
        <pc:inkChg chg="add">
          <ac:chgData name="Hewson, Robert W" userId="c502250e-82ee-4a62-a83c-a87b7cd51df3" providerId="ADAL" clId="{1A7288F0-5C86-C645-B2DE-573E26448477}" dt="2019-07-05T12:58:38.621" v="1" actId="7634"/>
          <ac:inkMkLst>
            <pc:docMk/>
            <pc:sldMk cId="1474155664" sldId="286"/>
            <ac:inkMk id="6" creationId="{E5C93E36-C040-F643-BB5D-2884866AAD77}"/>
          </ac:inkMkLst>
        </pc:inkChg>
      </pc:sldChg>
      <pc:sldChg chg="addSp">
        <pc:chgData name="Hewson, Robert W" userId="c502250e-82ee-4a62-a83c-a87b7cd51df3" providerId="ADAL" clId="{1A7288F0-5C86-C645-B2DE-573E26448477}" dt="2019-07-05T12:58:38.621" v="1" actId="7634"/>
        <pc:sldMkLst>
          <pc:docMk/>
          <pc:sldMk cId="1629258375" sldId="287"/>
        </pc:sldMkLst>
        <pc:inkChg chg="add">
          <ac:chgData name="Hewson, Robert W" userId="c502250e-82ee-4a62-a83c-a87b7cd51df3" providerId="ADAL" clId="{1A7288F0-5C86-C645-B2DE-573E26448477}" dt="2019-07-05T12:58:38.621" v="1" actId="7634"/>
          <ac:inkMkLst>
            <pc:docMk/>
            <pc:sldMk cId="1629258375" sldId="287"/>
            <ac:inkMk id="5" creationId="{1D4C3355-531F-B54A-A48B-A8368EF596C2}"/>
          </ac:inkMkLst>
        </pc:inkChg>
      </pc:sldChg>
      <pc:sldChg chg="addSp">
        <pc:chgData name="Hewson, Robert W" userId="c502250e-82ee-4a62-a83c-a87b7cd51df3" providerId="ADAL" clId="{1A7288F0-5C86-C645-B2DE-573E26448477}" dt="2019-07-05T12:58:38.621" v="1" actId="7634"/>
        <pc:sldMkLst>
          <pc:docMk/>
          <pc:sldMk cId="1746238906" sldId="288"/>
        </pc:sldMkLst>
        <pc:inkChg chg="add">
          <ac:chgData name="Hewson, Robert W" userId="c502250e-82ee-4a62-a83c-a87b7cd51df3" providerId="ADAL" clId="{1A7288F0-5C86-C645-B2DE-573E26448477}" dt="2019-07-05T12:58:38.621" v="1" actId="7634"/>
          <ac:inkMkLst>
            <pc:docMk/>
            <pc:sldMk cId="1746238906" sldId="288"/>
            <ac:inkMk id="4" creationId="{CCB06FAB-A01E-624D-858B-933F764F082E}"/>
          </ac:inkMkLst>
        </pc:inkChg>
      </pc:sldChg>
      <pc:sldChg chg="addSp">
        <pc:chgData name="Hewson, Robert W" userId="c502250e-82ee-4a62-a83c-a87b7cd51df3" providerId="ADAL" clId="{1A7288F0-5C86-C645-B2DE-573E26448477}" dt="2019-07-05T12:58:38.621" v="1" actId="7634"/>
        <pc:sldMkLst>
          <pc:docMk/>
          <pc:sldMk cId="2441515354" sldId="289"/>
        </pc:sldMkLst>
        <pc:inkChg chg="add">
          <ac:chgData name="Hewson, Robert W" userId="c502250e-82ee-4a62-a83c-a87b7cd51df3" providerId="ADAL" clId="{1A7288F0-5C86-C645-B2DE-573E26448477}" dt="2019-07-05T12:58:38.621" v="1" actId="7634"/>
          <ac:inkMkLst>
            <pc:docMk/>
            <pc:sldMk cId="2441515354" sldId="289"/>
            <ac:inkMk id="4" creationId="{A2D2D150-BAFC-D746-9946-52F6A2D5C65D}"/>
          </ac:inkMkLst>
        </pc:inkChg>
      </pc:sldChg>
      <pc:sldChg chg="addSp">
        <pc:chgData name="Hewson, Robert W" userId="c502250e-82ee-4a62-a83c-a87b7cd51df3" providerId="ADAL" clId="{1A7288F0-5C86-C645-B2DE-573E26448477}" dt="2019-07-05T12:58:38.621" v="1" actId="7634"/>
        <pc:sldMkLst>
          <pc:docMk/>
          <pc:sldMk cId="3648276335" sldId="291"/>
        </pc:sldMkLst>
        <pc:inkChg chg="add">
          <ac:chgData name="Hewson, Robert W" userId="c502250e-82ee-4a62-a83c-a87b7cd51df3" providerId="ADAL" clId="{1A7288F0-5C86-C645-B2DE-573E26448477}" dt="2019-07-05T12:58:38.621" v="1" actId="7634"/>
          <ac:inkMkLst>
            <pc:docMk/>
            <pc:sldMk cId="3648276335" sldId="291"/>
            <ac:inkMk id="7" creationId="{4A10B587-C662-BA45-B86F-53AC961E9B02}"/>
          </ac:inkMkLst>
        </pc:inkChg>
      </pc:sldChg>
      <pc:sldChg chg="addSp">
        <pc:chgData name="Hewson, Robert W" userId="c502250e-82ee-4a62-a83c-a87b7cd51df3" providerId="ADAL" clId="{1A7288F0-5C86-C645-B2DE-573E26448477}" dt="2019-07-05T12:58:38.621" v="1" actId="7634"/>
        <pc:sldMkLst>
          <pc:docMk/>
          <pc:sldMk cId="1297342822" sldId="292"/>
        </pc:sldMkLst>
        <pc:inkChg chg="add">
          <ac:chgData name="Hewson, Robert W" userId="c502250e-82ee-4a62-a83c-a87b7cd51df3" providerId="ADAL" clId="{1A7288F0-5C86-C645-B2DE-573E26448477}" dt="2019-07-05T12:58:38.621" v="1" actId="7634"/>
          <ac:inkMkLst>
            <pc:docMk/>
            <pc:sldMk cId="1297342822" sldId="292"/>
            <ac:inkMk id="4" creationId="{F0D99CBA-339E-F84A-AE45-4DD35AA75E34}"/>
          </ac:inkMkLst>
        </pc:inkChg>
      </pc:sldChg>
      <pc:sldChg chg="addSp">
        <pc:chgData name="Hewson, Robert W" userId="c502250e-82ee-4a62-a83c-a87b7cd51df3" providerId="ADAL" clId="{1A7288F0-5C86-C645-B2DE-573E26448477}" dt="2019-07-05T12:58:38.621" v="1" actId="7634"/>
        <pc:sldMkLst>
          <pc:docMk/>
          <pc:sldMk cId="1886839044" sldId="293"/>
        </pc:sldMkLst>
        <pc:inkChg chg="add">
          <ac:chgData name="Hewson, Robert W" userId="c502250e-82ee-4a62-a83c-a87b7cd51df3" providerId="ADAL" clId="{1A7288F0-5C86-C645-B2DE-573E26448477}" dt="2019-07-05T12:58:38.621" v="1" actId="7634"/>
          <ac:inkMkLst>
            <pc:docMk/>
            <pc:sldMk cId="1886839044" sldId="293"/>
            <ac:inkMk id="5" creationId="{9315DCAA-5113-AA40-8CE2-9A2A4FF1D43A}"/>
          </ac:inkMkLst>
        </pc:inkChg>
      </pc:sldChg>
      <pc:sldChg chg="addSp">
        <pc:chgData name="Hewson, Robert W" userId="c502250e-82ee-4a62-a83c-a87b7cd51df3" providerId="ADAL" clId="{1A7288F0-5C86-C645-B2DE-573E26448477}" dt="2019-07-05T12:58:38.621" v="1" actId="7634"/>
        <pc:sldMkLst>
          <pc:docMk/>
          <pc:sldMk cId="3686246052" sldId="294"/>
        </pc:sldMkLst>
        <pc:inkChg chg="add">
          <ac:chgData name="Hewson, Robert W" userId="c502250e-82ee-4a62-a83c-a87b7cd51df3" providerId="ADAL" clId="{1A7288F0-5C86-C645-B2DE-573E26448477}" dt="2019-07-05T12:58:38.621" v="1" actId="7634"/>
          <ac:inkMkLst>
            <pc:docMk/>
            <pc:sldMk cId="3686246052" sldId="294"/>
            <ac:inkMk id="7" creationId="{54C0EF1F-588A-6340-8F10-C2C51CE01E66}"/>
          </ac:inkMkLst>
        </pc:inkChg>
      </pc:sldChg>
      <pc:sldChg chg="addSp">
        <pc:chgData name="Hewson, Robert W" userId="c502250e-82ee-4a62-a83c-a87b7cd51df3" providerId="ADAL" clId="{1A7288F0-5C86-C645-B2DE-573E26448477}" dt="2019-07-05T12:58:38.621" v="1" actId="7634"/>
        <pc:sldMkLst>
          <pc:docMk/>
          <pc:sldMk cId="1040273163" sldId="295"/>
        </pc:sldMkLst>
        <pc:inkChg chg="add">
          <ac:chgData name="Hewson, Robert W" userId="c502250e-82ee-4a62-a83c-a87b7cd51df3" providerId="ADAL" clId="{1A7288F0-5C86-C645-B2DE-573E26448477}" dt="2019-07-05T12:58:38.621" v="1" actId="7634"/>
          <ac:inkMkLst>
            <pc:docMk/>
            <pc:sldMk cId="1040273163" sldId="295"/>
            <ac:inkMk id="4" creationId="{0E308C03-70DE-224C-8C09-48CF6BC08BB5}"/>
          </ac:inkMkLst>
        </pc:inkChg>
      </pc:sldChg>
      <pc:sldChg chg="addSp">
        <pc:chgData name="Hewson, Robert W" userId="c502250e-82ee-4a62-a83c-a87b7cd51df3" providerId="ADAL" clId="{1A7288F0-5C86-C645-B2DE-573E26448477}" dt="2019-07-05T12:58:38.621" v="1" actId="7634"/>
        <pc:sldMkLst>
          <pc:docMk/>
          <pc:sldMk cId="996841063" sldId="296"/>
        </pc:sldMkLst>
        <pc:inkChg chg="add">
          <ac:chgData name="Hewson, Robert W" userId="c502250e-82ee-4a62-a83c-a87b7cd51df3" providerId="ADAL" clId="{1A7288F0-5C86-C645-B2DE-573E26448477}" dt="2019-07-05T12:58:38.621" v="1" actId="7634"/>
          <ac:inkMkLst>
            <pc:docMk/>
            <pc:sldMk cId="996841063" sldId="296"/>
            <ac:inkMk id="5" creationId="{F39DBCA7-DFBA-0544-807A-EB9390AA3113}"/>
          </ac:inkMkLst>
        </pc:inkChg>
      </pc:sldChg>
      <pc:sldChg chg="addSp">
        <pc:chgData name="Hewson, Robert W" userId="c502250e-82ee-4a62-a83c-a87b7cd51df3" providerId="ADAL" clId="{1A7288F0-5C86-C645-B2DE-573E26448477}" dt="2019-07-05T12:58:38.621" v="1" actId="7634"/>
        <pc:sldMkLst>
          <pc:docMk/>
          <pc:sldMk cId="1607821179" sldId="297"/>
        </pc:sldMkLst>
        <pc:inkChg chg="add">
          <ac:chgData name="Hewson, Robert W" userId="c502250e-82ee-4a62-a83c-a87b7cd51df3" providerId="ADAL" clId="{1A7288F0-5C86-C645-B2DE-573E26448477}" dt="2019-07-05T12:58:38.621" v="1" actId="7634"/>
          <ac:inkMkLst>
            <pc:docMk/>
            <pc:sldMk cId="1607821179" sldId="297"/>
            <ac:inkMk id="5" creationId="{8DE4079A-EC9D-CA42-A4DE-2B030BE67FFC}"/>
          </ac:inkMkLst>
        </pc:inkChg>
      </pc:sldChg>
      <pc:sldChg chg="addSp">
        <pc:chgData name="Hewson, Robert W" userId="c502250e-82ee-4a62-a83c-a87b7cd51df3" providerId="ADAL" clId="{1A7288F0-5C86-C645-B2DE-573E26448477}" dt="2019-07-05T12:58:38.621" v="1" actId="7634"/>
        <pc:sldMkLst>
          <pc:docMk/>
          <pc:sldMk cId="9205858" sldId="298"/>
        </pc:sldMkLst>
        <pc:inkChg chg="add">
          <ac:chgData name="Hewson, Robert W" userId="c502250e-82ee-4a62-a83c-a87b7cd51df3" providerId="ADAL" clId="{1A7288F0-5C86-C645-B2DE-573E26448477}" dt="2019-07-05T12:58:38.621" v="1" actId="7634"/>
          <ac:inkMkLst>
            <pc:docMk/>
            <pc:sldMk cId="9205858" sldId="298"/>
            <ac:inkMk id="2" creationId="{4565373D-85E8-D54E-8989-F71FFECA01AA}"/>
          </ac:inkMkLst>
        </pc:inkChg>
      </pc:sldChg>
      <pc:sldChg chg="addSp">
        <pc:chgData name="Hewson, Robert W" userId="c502250e-82ee-4a62-a83c-a87b7cd51df3" providerId="ADAL" clId="{1A7288F0-5C86-C645-B2DE-573E26448477}" dt="2019-07-05T12:58:38.621" v="1" actId="7634"/>
        <pc:sldMkLst>
          <pc:docMk/>
          <pc:sldMk cId="2348580192" sldId="299"/>
        </pc:sldMkLst>
        <pc:inkChg chg="add">
          <ac:chgData name="Hewson, Robert W" userId="c502250e-82ee-4a62-a83c-a87b7cd51df3" providerId="ADAL" clId="{1A7288F0-5C86-C645-B2DE-573E26448477}" dt="2019-07-05T12:58:38.621" v="1" actId="7634"/>
          <ac:inkMkLst>
            <pc:docMk/>
            <pc:sldMk cId="2348580192" sldId="299"/>
            <ac:inkMk id="2" creationId="{8A337A50-6885-D740-A223-43C91AF315C1}"/>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solidFill>
                  <a:schemeClr val="tx1"/>
                </a:solidFill>
                <a:latin typeface="Times New Roman" pitchFamily="18" charset="0"/>
              </a:defRPr>
            </a:lvl1pPr>
          </a:lstStyle>
          <a:p>
            <a:pPr>
              <a:defRPr/>
            </a:pPr>
            <a:endParaRPr lang="da-DK"/>
          </a:p>
        </p:txBody>
      </p:sp>
      <p:sp>
        <p:nvSpPr>
          <p:cNvPr id="89091"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latin typeface="Times New Roman" pitchFamily="18" charset="0"/>
              </a:defRPr>
            </a:lvl1pPr>
          </a:lstStyle>
          <a:p>
            <a:pPr>
              <a:defRPr/>
            </a:pPr>
            <a:endParaRPr lang="da-DK"/>
          </a:p>
        </p:txBody>
      </p:sp>
      <p:sp>
        <p:nvSpPr>
          <p:cNvPr id="89092"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solidFill>
                  <a:schemeClr val="tx1"/>
                </a:solidFill>
                <a:latin typeface="Times New Roman" pitchFamily="18" charset="0"/>
              </a:defRPr>
            </a:lvl1pPr>
          </a:lstStyle>
          <a:p>
            <a:pPr>
              <a:defRPr/>
            </a:pPr>
            <a:endParaRPr lang="da-DK"/>
          </a:p>
        </p:txBody>
      </p:sp>
      <p:sp>
        <p:nvSpPr>
          <p:cNvPr id="89093" name="Rectangle 5"/>
          <p:cNvSpPr>
            <a:spLocks noGrp="1" noChangeArrowheads="1"/>
          </p:cNvSpPr>
          <p:nvPr>
            <p:ph type="sldNum" sz="quarter" idx="3"/>
          </p:nvPr>
        </p:nvSpPr>
        <p:spPr bwMode="auto">
          <a:xfrm>
            <a:off x="3779838"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latin typeface="Times New Roman" pitchFamily="18" charset="0"/>
              </a:defRPr>
            </a:lvl1pPr>
          </a:lstStyle>
          <a:p>
            <a:pPr>
              <a:defRPr/>
            </a:pPr>
            <a:fld id="{20C1623E-AA33-409D-8EDC-3277FC5FF500}" type="slidenum">
              <a:rPr lang="da-DK"/>
              <a:pPr>
                <a:defRPr/>
              </a:pPr>
              <a:t>‹#›</a:t>
            </a:fld>
            <a:endParaRPr lang="da-DK"/>
          </a:p>
        </p:txBody>
      </p:sp>
    </p:spTree>
    <p:extLst>
      <p:ext uri="{BB962C8B-B14F-4D97-AF65-F5344CB8AC3E}">
        <p14:creationId xmlns:p14="http://schemas.microsoft.com/office/powerpoint/2010/main" val="167114753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7785 6346 8021,'-13'0'502,"5"0"1,0 0 806,-2 0 0,3 0 0,-1 0 146,-2 0 1,6 0-1008,4 0 1,5 0 0,9 0 0,3-2 0,4 0 0,2-4 0,2 1-269,0-1 1,0 2-1,0 4 1,1 0-1,3 0 1,3 0-1,2 0-255,-1 0 0,-1 4 0,4 0 1,-2 0-1,1 1-142,-4-1 1,-4 4 0,-3-2 0,-3-1-367,-5 1 1,2 2 0,-1-3-1,-2 2 334,-1 3 1,-2 1 0,0 2-1,-3-1 498,0 1 1,-7-1 0,3 1 0,-4-1 0,-1 2 0,0 2-120,0 5 0,0 3 0,0 2 1,0 3-24,0 4 0,0 1 1,0 2-1,0 2 1,0 3-19,0 2 0,1-6 0,2 3 0,1-2 0,-1 0 0,-2 3-18,-1 1 0,5 4 1,-1 7-1,-2 2 1,0 1-56,-2-1 0,0 5 0,0-2 0,0 3 11,0 1 0,0-1 0,0-3 0,0-7 0,0-6 0,0-9-107,0-4 1,4-7 0,0-6 213,-1-1 0,-2-1 0,-1-5 0,0 1 647,0-1 0,-1-4 0,-3-1-432,-5-1 1,-2 2-1,-1-4 1,-1-1-1,1-2 1,-1-1-80,1 0 1,-2 0 0,-2-1 0,-4-2-58,1-1 1,-5 0-1,2 4 1,-4-1-1,-5-2-262,-1-1 1,5 0 0,-3 4 0,5 0 0,3 0 0,3 0-807,1 0 0,5 0 0,5 1-1161,-2 3 0,3-3 0,2 4-116,4-4 1,5-2 0,12-4 2131,5-3 0,3-3 0,1-1 0</inkml:trace>
  <inkml:trace contextRef="#ctx0" brushRef="#br0">9232 6932 8368,'0'-7'2693,"0"0"-1051,0 3-1237,0 2 1,0-2 0,0 8-1,0 6 11,0 5 0,1 5 1,2 6-1,1 2 0,-1 4 1,-2 4-73,-1 7 0,0 2 1,0 2-1,-1-2-185,-3-2 0,2-3 1,-2-7-1,3-4-217,1-3-469,0-1 1,1-5 259,3-4 0,-2-10 0,2-10 0,-3-11 212,-1-8 1,0-3-1,-1-3 1,-2-6-21,-1-5 1,0-3-1,2-4 1,0 1-1,-2 1 1,-1 0 42,0 4 1,3 3 0,-2 4 0,1 2 180,-1 1 0,3 7 0,-3 4 0,2 2 0,2 3 0,0 1 292,0 2 1,0-1-325,0 1 1,6 1 0,2 2 0,5 4 0,2 1 0,3-1 0,1 1 19,4-1 0,0 3 0,2-2 0,0 3-261,0 1 0,-4 0 0,-2 0 0,1 0-169,-1 0 0,-4 0 0,2 1 0,-3 2 0,-2 1 1,1-1-1117,-1-2 1,1 3 176,-1 1 1,-5 4 0,-3 0 1231,-2 2 0,-2 7 0,0 1 0</inkml:trace>
  <inkml:trace contextRef="#ctx0" brushRef="#br0">9232 7194 8121,'-2'11'3521,"-2"-3"-2569,3-2 1,1-6 0,10 0-108,5 0 0,0-5 1,6 0-1,1-1 28,2 1 0,-4 1-652,1 4 1,-1 0 0,2 0 0,-3 0-234,-1 0 1,0 0-1,-3 1 1,2 2-1,-2 2 1,-1 2-767,-1 3 1,-1-3 0,1 0-1,1 0 1,1-2-1470,1 1 1,1 2 0,-4-2 2246,-1 1 0,6 1 0,1 4 0</inkml:trace>
  <inkml:trace contextRef="#ctx0" brushRef="#br0">9856 7156 7924,'0'7'3063,"-2"-1"-2345,-2-6 0,3 1 1,-3 3-402,2 5 1,2 3 0,-1 5 0,-2 2 0,-1 3 0,1 2 207,2 2 0,1 2 0,0-3 1,0 0-902,0 0 0,0-5 0,0 0 0,0-2 0,0-3-2221,0-1 1,0-9 863,0-5 1733,0-5 0,5-13 0,2-2 0</inkml:trace>
  <inkml:trace contextRef="#ctx0" brushRef="#br0">9818 6944 7924,'-12'-11'261,"1"1"978,2 2 1,0 4-918,4-4 1,3 5 0,6 0-657,4 6 1,2 0 0,0 5 0,-2 2 0,2 1 0,-1 1 333,0 1 0,2 5 0,-4 1 0</inkml:trace>
  <inkml:trace contextRef="#ctx0" brushRef="#br0">9993 7119 7916,'0'-7'1432,"0"1"808,0 6-1530,0 0 1,4 2-1,2 1-263,0 1 1,-3 5 0,3 1-1,-2 4 1,1 4 0,1 1 89,0 3 1,3-2-1,-2 1 1,2 1-445,-1 1 0,-1 2 1,2 0-1,0 0 0,0-1 1,1-2-456,-1-1 0,2-6 0,-3 2 0,2-4-1597,-2 0 0,3-2 1,-3-3 1958,3-4 0,2-8 0,-1-3 0</inkml:trace>
  <inkml:trace contextRef="#ctx0" brushRef="#br0">10242 7131 9612,'-8'-11'385,"0"3"0,4 2 8,-5 6 1,5 0 0,-4 2-1,-1 3 297,3 8 0,-4 5 0,4 7 0,-1 0 0,-2 0 1,-2 1-1,-2 2 0,1 1 348,-1-2 1,1 0-1,1-4-925,2-2 1,-2 1 0,4-4 0,-1 0 0,0 0-510,-2-3 0,3-5 1,0-2-1,1 2 1,2 0-2221,-1-2 1,3-1-2072,-2-3 4687,3-2 0,6-8 0,2-8 0</inkml:trace>
  <inkml:trace contextRef="#ctx0" brushRef="#br0">10267 7381 7957,'-8'8'3455,"0"-1"-1525,-2-2 0,6 0-1399,4-5 0,5 0 0,8 0 0,-1 0-262,1 0 1,3-2 0,2-1 0,0-2 0,2-1 0,-2-1-185,0 0 1,3-2 0,-5-6 0,0-2 0,-3 0-1,0 1-193,-1-1 1,-1-4 0,-1 3 0,-3 0 0,-1 0 0,-4 2-246,0-2 1,-2 4 0,0-3 0,-2 3 189,-2 2 1,1 4 0,-5 1-1,-2 1 195,-1 3 0,-5 2 0,-2 1 0,-2 0 0,-2 0 1,0 1 174,1 3 0,-1 3 0,5 7 0,2 1-70,1 2 0,3 5 0,3-1 0,4 3 0,2 0 0,2 0-35,0-3 1,6 2-1,2-2 1,3 1-376,2-1 1,-1-3-1,2-5 1,1-1-1,3-1 1,0-1-704,0-2 0,-1-5 1,-3 1-1,1-3-744,2-1 0,-1-5 1720,-3-3 0,5-9 0,1-2 0</inkml:trace>
  <inkml:trace contextRef="#ctx0" brushRef="#br0">10854 7194 8354,'7'0'6048,"-2"-6"-5718,-5-1 0,4-1 3,0 0 1,1-1 0,-7-2 0,-1 1-1,-2 2 206,-2-2 1,-1 5-1,-5-1 1,-1 2-1,-2 0 1,-5 1-212,-3 2 0,1 1 0,1 1 0,1 5 0,0 5 0,2 6-167,2 2 0,3 2 1,2 4-1,-1 0 1,2-1-1,3 1-329,4 0 0,-2-1 0,2-2 0,1-3-93,2-1 1,1 3 0,1-4-1,3-2 1,5-1 0,2-2-3,1 1 0,1-6 0,-1-3 0,2-3 268,3-1 1,-2-7 0,6-6 0,1-10-1,1-6 1,2-4-80,0-6 0,-5-2 1,-4-6-1,-2 1-154,-1-1 1,-1 0 0,-1 1 0,-2 4 0,-5 4-1,-3 2 183,-1 2 1,0 4 0,0 5 0,0 0 0,0 2 0,0 2 252,0 4 49,0 3 0,0 9 0,0 6-44,0 10 0,0 7 1,0 9-1,0 2 0,0 4 1,0 3 61,0 1 0,-4 6 1,0 2-1,1 2 1,2 0-1,1 1-112,0-1 0,0-5 0,1-1 1,2-3-264,1-5 0,4-7 0,-2-6 0,1-4 0,1-3 1,0-5-922,1-2 1,-1-2 0,3-5-1375,-3-4 1,3-3 2394,-2-9 0,2-2 0,1-6 0</inkml:trace>
  <inkml:trace contextRef="#ctx0" brushRef="#br0">11328 8191 9786,'-7'-1'2521,"3"-4"-419,2-3 1,2 1-1637,0-1 1,6 5-1,2-1 1,3 3-388,2 1 0,1 0 0,2 0 0,5 0 1,3 0-1,0 0 0,1 0 76,0 0 1,-4 0 0,0 0 0,1 0-367,2 0 0,-5 0 0,-1 0 0,-1 1 0,-1 2 0,1 1-25,1-1 0,-4-2 0,3 0 0,-2 2 118,1 1 0,0 1 1,3-4-1,-1 2 1,-3 2-1,-1 1 47,-1-1 0,-1 1 1,1-3 84,-1 1 1,-4 0 0,1-4-15,0 0-85,-3 0 0,1 1-6,-3 3 0,-3-1-262,4 6 326,-4-7 1,0 5 0,2-3 0,1 5 79,-1 2 1,0 1 184,1 1 0,-3-5 0,4 0-211,-4 2 0,0-4 0,2-1-79,1 1 0,2-1 0,-3 5 17,1-2 1,1-5 0,-2 3-109,1-1 0,6-4 8,-2 4 1,-1-4 137,1-1 0,-5 1 0,3 2 284,-1 1 0,-3 6-152,2-2 0,-1 3 0,-1 2 0,3-1 1,-3 1-44,0-1 0,-2 1 1,0-1-1,0 2-53,0 3 0,0-3 1,0 4-1,0 0-33,0 2 1,0 0-1,0 1 1,-2 1-1,0 1-13,-3 2 1,1 4 0,4 2-1,0-1 1,0 1 0,0-2-5,0 1 0,-4-3 1,0 2-1,1-2 1,2 1-1,1 1-21,0-1 1,0 0-1,0-1 1,0 2 38,0-1 1,0-2 0,0-1 0,0 0-3,0 0 0,0 0 1,0-1-1,0-2 1,0-3-1,0-1 33,0-3 0,-2 3 0,0 0 0,-3 2 62,3 2 1,0 2-1,2 1 1,-1-1-1,-2 1 37,-1 0 1,0 2-1,4 0 1,0 2-1,0-1 1,0-2-91,0-1 1,0 2-1,0 0 1,0 3-44,0-3 0,-2 4 0,0-2 0,-2-3 0,1-2 0,1-4-10,2 3 1,0-1-1,0 0 1,0-1 121,0 1 0,0-3 0,0 2 0,0 1-63,0 2 1,0 1 0,0 1-1,0 3 1,0 4 0,0 2-12,0-2 0,0 3 0,0-4 0,0 1-49,0 1 1,0-7 0,0 2 0,0-2 0,0-4 0,0-1 44,0-1 1,0-1 0,0 2 0,0-1 10,0 1 0,0-3 0,0 3 0,0 3 0,0 3 0,0 1 92,0 1 0,0-2 0,0 5 0,0 1-120,0-2 1,0-1 0,0-3-1,0 1 1,0-1 0,0-2-44,0-1 0,0-4 0,0-2 0,0 1 40,0-1 0,0-2 1,0 2-1,0-1 1,0-1 73,0 1-40,0 1 1,0 6-1,0 0 1,0 1 65,0 3 0,0-2 1,0 3-1,0-1 0,2 0 112,2-1-257,-3 4 0,5-4 0,-6 4 0,1-2-32,3-2 1,-2 2 0,2-1-1,-3-1 1,-1-2 0,2-1 96,2 0 1,-3-1 0,3-2 0,-2-3 69,-2-1 1,0 3-1,0-3 1,0 0 292,0 0-367,0 4 0,0-2 0,0 5 1,0 0-1,0-1 36,0 1 0,0 4 0,0 1 0,1-1 1,2 0-1,1 1-213,-1 2 1,0-3 0,-1 3-1,3 0 48,-3 0 1,0-5 0,-2 3 0,0-4 0,1-3 41,3-2 111,-2 3 0,3-5 0,-5 5 0,0-1-10,0 2 1,0-3 0,0 7 0,2-1-15,2 1 0,-3-1 1,3 4-1,-2-2 1,-1-2-1,2-2-30,1-1 0,0 0 0,-4 0 0,0 0 1,2 0 19,2 0 1,-3 0 0,3 0-1,-2 0 1,-2 0-3,0 0 1,4 0 0,0-1 0,-1 1-7,-2 0 0,-1-4 1,2 0-1,0 0 1,2-1-1,-1 1 26,-1 1 1,-2 1-1,0-1 1,1-2-1,2 3-21,1 0 0,0 2 0,-4 0 0,0 0 0,0-1 10,0-4 0,4 4 1,0-5-1,-1 2 1,-1-2-1,-2 1 39,0-1 0,4-2 0,0 2 17,-1-1 1,-2 3 0,-1-4 0,0-2 0,0-1 0,0-2 0,0 1 39,0-1 0,4 1 0,0-1-68,-1 1 1,-1-1-1,-2 2 1,0 1-1,0 3-11,0 2 0,4-4 1,0 4-1,-1-2 1,-2-2-59,-1 2 1,4-4-1,0 3 1,-1-3-3,-2-2 1,-1-4 0,0 1 0,0 0 0,2 2 218,2 2 0,-3-1 214,4 1-107,-4-6 1,-1 0 768,0-3-910,0-3 0,-1 9-104,-4-6 1,3 2-68,-7-2 1,1-3 0,-4 3 0,0-1 0,3 0 68,0 1 0,1 0 1,-4-3-72,-1 4 0,1-4 0,-1 3 0,1-2 0,1-1-763,2 3 1,-2-2 0,3 2 0,-3-3-2073,-2-1 0,5 0 0,0 0-2808,-2 0 5643,-1 0 0,-2-5 0,1-2 0</inkml:trace>
  <inkml:trace contextRef="#ctx0" brushRef="#br0">12725 10709 6201,'-1'7'3734,"-4"-3"-861,-3-2 1,4-2-2086,4 0 1,5-4 0,9-2 0,3 1-402,4-1 0,4-4 1,5 2-1,6-2 1,4 1-1,2 2-376,1 1 1,-6 2-1,2 3 1,-5-2-380,-4-1 0,-2 0 1,-7 4-1,-5-2 0,-2-1 1,-2-1-1886,1 2 1,-5-1 0,-1-1 2252,-1-5 0,3-2 0,-2-1 0</inkml:trace>
  <inkml:trace contextRef="#ctx0" brushRef="#br0">13112 10385 8015,'-20'0'2239,"2"0"-976,6 0 1,1-1-263,2-3 0,5 2 0,8-2-597,5 3 1,3 1 0,5 0-1,2 0 1,2 0 0,0 0-229,1 0 1,2 0 0,0 0 0,1 0-166,0 0 1,-4 1 0,0 2-1,1 1 1,2-1 0,1-2-699,0-1 0,-5 4 1,0 2-1,-2-1 632,-3 1 1,-1 4-1,-2-2 1,0 3 0,-4 2 682,-4-1 0,-3-4 0,-1 1 0,0 2-167,0 4 1,-5-1 0,-3 4 0,-5-2 0,-2 2 0,-3 0 1,-2 0 1,1 3-1,-3-4 1,2-2-529,2-1 1,0-3 0,4-1 0,1-2 0,2 0 0,1 1-2520,3-1 0,-3-4 528,6 4 2056,-6-5 0,3-3 0,-5-7 0</inkml:trace>
  <inkml:trace contextRef="#ctx0" brushRef="#br0">14272 10049 8046,'-13'-6'455,"5"3"1,0-4-1,-2 0 1,0 1 0,1-3 1410,0 2 0,5-4-1097,-4 3 0,5 5 0,-1 7-426,3 12 0,1 8 1,0 8-1,0 7-307,0 4 0,4 3 0,0 2 0,0-2 0,0-4 0,2-5-193,1-4 1,-3-4 0,3-8 0,0-4-237,0-3 0,-3-8 413,4-1 1,-5-11 0,2-6 0,0-9 0,-1-6-1,-1-4-108,-2-5 0,-1-3 0,1-8 1,2 0-156,1-5 1,5 3-1,-5-6 1,0 4 0,0 3-1,0 2 21,-1 4 0,-2 9 0,-1 6 0,2 4 562,2 7 1,-3 6 0,5 4-1,-2 6 130,0 10 0,6 7 1,-2 9-1,3 3 0,2 3-218,-1 0 1,1 3-1,-1-6 1,1 0-1,-1-2-410,1-2 1,-1 2-1,1-11 1,-1-2 0,0-3-155,1-2 1,-1-7 0,1 1-1,-1-6 127,1-5 0,-2-9 1,-1-3-1,-2-4-41,2-1 0,1-9 0,0-4 0,-1-1 0,-2 1 0,0 0-4,-1 1 1,4 1 0,-4 2 0,1 7 0,-1 3 482,-1 3 0,-1 10 355,0-1 0,0 9 0,5 3 1,-3 7-1,0 7 0,-2 5-70,1 6 1,-1 8 0,-2 2 0,3 4-229,1 2 0,-5 0 0,4-7 0,-2-2 0,0-1-369,-1-4 0,3 0 0,-2-4 1,-2-2-1,0-4-2170,-2-4 1,1-1 0,2-3-3195,1 0 5423,6-7 0,-3-2 0,5-7 0</inkml:trace>
  <inkml:trace contextRef="#ctx0" brushRef="#br0">15220 9961 12402,'-1'-12'1639,"-2"-1"-1306,-1 1 1,0-1-1,2 2 1,-2 2-60,-4 0 1,-5 1 0,-2-3 0,-2 3-1,1 4-37,-2 2 0,-2 2 0,-3 0 1,1 3-1,2 4 0,1 7 3,-1 4 0,5-2 1,-2 5-1,5 1-240,4 2 1,2 1 0,6 0 0,0-2-120,0-2 1,0 1 0,0-5 0,1-1-1,4 0 1,3-2 87,3-3 0,3-3 0,1 0 1,2-4-1,-2-2 111,-1-2 1,0-6-1,1-2 1,2-5-140,-2-3 0,0 1 1,0-6-1,2-1-216,-2-2 1,-1-2 0,-3-1 0,-1 0-1,-3 2 1,0 1-20,0 6 0,-5 3 0,3 3 1168,-4-1 0,-1 3-205,0 6 0,0 15 0,0 14 0,0 0-798,0-3 0,4 2 1,2-5-1,-1 1 1,2-2-1017,0 0 0,0-9 0,3 2 0,-2-2-1048,2-2 0,1-5 2193,1 3 0,1-10 0,-1-1 0</inkml:trace>
  <inkml:trace contextRef="#ctx0" brushRef="#br0">15507 9799 7635,'8'-8'865,"1"0"0,-2-1-498,1-3 1,2 4 0,-6-1 0,0 1 1129,1 1 1,-2-4 346,6 3 1,-8-2-1341,-1 2 0,-7 2 0,-8 6 0,-2 0 0,0 0-267,-1 0 1,0 6 0,-2 1-1,2 2 1,1 2-298,0 3 1,1 3-1,3-2 1,2 2 0,3-1-1,4 1-645,2 0 0,2 3 1,0-3 520,0-2 0,0-1 0,2-3 119,2-3 1,-1-2 0,5-6 0,2 0-1,1-1 1,3-4-54,2-3 1,-1-3-1,6-1 1,1-1-1,1 1 242,-3-1 0,0 6 0,-5 3 0,2 3 308,-2 1 1,-3 1 0,-2 5 0,-3 5 0,-1 4 446,-4 0 1,0 0 0,-4 1 0,0 0-780,-3 0 0,-4 2 1,0-2-1,-2-1-575,-1-1 0,-6-3 1,-3-2-1,-1-5 1,0-3-1,2-1-2013,2 0 1,-3 0 0,5-1-778,1-3 3265,6-3 0,-2-11 0,4-2 0</inkml:trace>
  <inkml:trace contextRef="#ctx0" brushRef="#br0">15906 9637 14023,'0'-7'4322,"0"2"-3794,0 5 1,-1 0-319,-3 0 1,-3 1-1,-6 3 1,1 3-1,-2 3 1,-1 1-85,-2 3 0,0 1 0,5-1 1,-1 3-26,1 3 0,1 0 0,3-1 1,2-1-1,2-3 0,0-1-716,1-1 1,2-1 0,2-1 330,3-2 1,-1-4 0,5-5-1,2 0 1,1 0 0,3-1 57,2-3 1,0-3-1,4-6 1,1 1 185,-1-1 0,-2 2 0,-6 1 0,1 4 1,-1 0-1,1 3 553,-1 2 1,-4 1 0,-1 1 0,-1 3 63,-3 5 0,-2-2 1,-1 1-1,0 2 1,0 2-1,0 3-715,0 2 1,-4 0-1,-2-5 1,-1 0-330,-2 1 1,-2-2 0,-3-1 0,-3-2 0,-4 0 0,-2-1-1806,-2-3 0,0-2 1,0-2 2271,0 0 0,0 0 0,0 0 0</inkml:trace>
  <inkml:trace contextRef="#ctx0" brushRef="#br0">17091 9276 7990,'7'-13'858,"-1"3"-216,-6-2 1,0 2 106,0-6 0,0 0-349,0 0 1,0 2-148,0-3 1,0-1-29,0 2 1,-4-1 0,0 5 0,-6-1 840,1 1 1,3 1-476,-3 2 1,0 0-238,-8 4 1,2 0-173,-6 1 0,3 2-138,-7-2 1,3 4 20,-7 4 1,2-1-19,2 5 0,0 1 0,2 3 0,2 1 0,4 1 0,4 2-100,0 5 1,6 0 0,2 2 0,0 4 0,1 0 0,3 2-51,4 0 0,4 1 0,5-7 0,2-1 35,3-1 1,-2-2-1,7 4 1,3-3 0,3 1-1,-1 0 34,0 0 0,-7-5 1,0 5-1,-2 0 1,-3 0-1,-2-2 475,-5-1 0,-1 0 0,-4-3 1,1 2-70,-1-2 0,-2 3 0,-1-1 0,0-1-561,0 2 0,-6-2 0,0 3 0,-3 1 0,1-2 1,-3 0-862,-4-3 0,-1-1 1,-6-3-1,-4-3 0,-6-4 1,-3-2-581,2-2 0,-2-6 1630,6-2 0,0-14 0,4-5 0</inkml:trace>
  <inkml:trace contextRef="#ctx0" brushRef="#br0">16705 9675 7990,'0'-13'0,"0"1"0,1 1 613,3 2 1,3-2 0,6 4 0,-1-1 0,2 0 107,3-2 1,2-1 0,6 0 0,-2 1 0,0 3-354,-3 2 0,1-4 0,3 5 0,-3 0 0,-5 0 0,-1 0-100,2 1 1,-3-3-1,3 2 1,-4 1-1,0 2 1,1 1-261,2 0 0,-2-4 0,3 0 1,-2 1-335,2 2 0,-3 1 0,2 0 0,-2-2-131,-1-2 1,-5 3 0,-1-5 241,-2 1 404,0 3 0,-10-2 0,0 8 66,-2 5 0,3 3 0,-3 3 0,0 2 0,1-1 0,1 1 347,2 0 0,2-1 0,1-3-20,0-1 0,0-3-298,0-1 0,1-7 0,2-1-181,1-7 1,4-4-1,-2-3 1,1-1-1,2-3 1,3 0-484,0 0 1,-4 0 0,1 3 0,2-3 132,4-1 0,-4 3 1,4 0-1,1 2 1,-4 1-1,-1 2-517,-2 3 1,-1-2 0,3 5-1,-1-2-785,-2-3 0,-4 5 0,4 0 1549,2 4 0,1 1 0,2 0 0</inkml:trace>
  <inkml:trace contextRef="#ctx0" brushRef="#br0">17665 9363 7882,'-8'0'2995,"1"-1"-2508,1-4 0,2 3 0,3-5 0,-2 0 0,-1 0-49,1-3 0,0 3 1,-1 0-1,-3 0 0,-1 2 136,0-1 1,-2-2 0,-5 4 0,-2 1 0,2 3-295,1 4 0,2 5 1,-1 6-1,1 3 1,0 1-182,4 3 0,-2 2 0,6 1 1,2 0-1,0-2 0,2-1-223,0-1 0,0-6 0,0 2 0,2-3 27,2-2 0,1-3 1,5-2-1,-2-2 1,2-2 95,1-2 1,2-2-1,-1-5 1,0-6-38,1-7 1,-1-5-1,1-1 1,-1 0-1,1-1 1,-1-2-479,1-1 1,-1 0 0,1 5 0,-2 4 466,-3 3 0,3 5 228,-2 3 1,0 5 0,0 10 0,-5 5 272,-3 4 1,3 7 0,2-3 0,-1 2 0,2-1 0,-1-2-1275,-1-3 0,4-1 0,-5-2 1,0-1-2182,2-2 0,-4 0 3003,7-5 0,-1 1 0,4-5 0</inkml:trace>
  <inkml:trace contextRef="#ctx0" brushRef="#br0">18052 9188 7887,'7'-5'2025,"4"3"1,-5-4-1362,2 1-221,-3 4 0,0-10 0,-1 3 217,-2-3 0,0 2-51,-2 1 0,-2 1 0,-2-1-325,-4 3 1,-4 4 0,-4 2-1,-2 4 1,0 3-157,0 3 0,0 7 1,3 3-1,-2 4 1,3 4 0,5 4 1,-1-2 0,6-2 0,1-3 0,2-1-126,1 0 0,1-6 0,3-1 0,3-1 0,3-2-67,2-4 0,-2 0 0,7-5 0,-3-1 1,-1 1-62,4-3 0,-2-3 0,5-4 0,-1-5 0,-1-3-1091,0-5 1,4-6 0,-2-8 0,1-1-1,-2-2-4550,-1-2 5765,-1-7 0,1 4 0,1-4 0</inkml:trace>
  <inkml:trace contextRef="#ctx0" brushRef="#br0">18252 8702 7887,'-9'-4'0,"1"0"1157,5 0 1,-4 4-572,3 0 0,3 5 1,-2 4-1,4 3 1,3 5 1,2 2-1,-3 6 1,1 0-1,-1 0 1,-2 1 54,-1 3 0,0 3 0,0 6 0,0-1-148,0 0 0,0 5 0,0-2 0,0-3 0,0-2-186,0 0 1,1-5-1,4-1 1,3-4-1,3-4-401,2-4 1,-1-4 0,0-1 0,1-4 0,-1-4 0,2-3-144,3-1 1,-2-7 0,5-4 0,-1-5-16,0-4 1,-2 0-1,2-5 1,-1 0-1,-2 1 1,-4 2-1516,-4 1 1,2 6 0,-6-2 0,-1 4 713,-1 0 0,-2 1 1,0-1-1,-2 1 1052,-2-1 0,-3 1 0,-5-1 0</inkml:trace>
  <inkml:trace contextRef="#ctx0" brushRef="#br0">18289 8976 7887,'-32'0'574,"3"0"288,8 0 0,-1 0 0,5 2 0,2 2 447,1 4 0,9 3 0,5 0 1,7-2-871,4-5 0,7 1 0,3 0 0,2-3 0,2 0-366,0-2 1,4 0 0,0 0 0,-2 0 0,-4 0-1198,-2 0 0,-2 0 1,2 0-1,-4 0 0,-3 0-554,-2 0 0,1 0 0,-1 0 1678,1 0 0,-1 0 0,1 0 0</inkml:trace>
  <inkml:trace contextRef="#ctx0" brushRef="#br0">18626 8964 16892,'-4'10'2221,"0"1"-1889,1 3 0,1 2 0,2-1 0,0 3 0,0 0-300,0 0 1,0-1-1,0-4 1,2-1 0,1 1-512,1-1 0,0-4 0,-3-1 0,2 0-1179,1 0 1,6-4 0,-3 0 0,1-5-2820,0-2 4477,1-6 0,3-2 0,1-7 0</inkml:trace>
  <inkml:trace contextRef="#ctx0" brushRef="#br0">18963 9014 11222,'0'-8'1607,"0"-1"-858,0 1 0,0 0 0,-2-1-35,-2 0 0,1 3 0,-4 1 0,0 0-314,1 1 1,-3 0 0,-5 4 0,-1 0-1,-1 0 1,0 1 383,2 4 0,2 2 0,-1 5 0,1 0-661,-1 1 0,7 1 0,1 1 0,4 2 0,1-2-198,0-1 0,1-2 0,2 1 0,3-1 1,1 1 113,2-1 0,2-4 1,2-1-1,-1-1 1,1-3-1,-1-2-157,1-1 0,1 0 1,1-1-1,2-4-319,-2-3 0,3-2 0,-2-1 0,0 0 0,-2-3 0,-2 1-640,1-1 1,-2 1 0,-2 1-1,-2-1 1,-1 1-6276,-3-1 7352,3 6 0,-4-4 0,3 4 0</inkml:trace>
  <inkml:trace contextRef="#ctx0" brushRef="#br0">19137 8914 7887,'7'-1'3286,"-3"-3"-485,-2 2 485,-2-9-2905,0 10 1,0-3 0,0 8-1,0 4 1,0 4 465,0 5 1,0 3-1,0 4 1,0 0-695,0-3 1,0 2 0,0-3 0,0-1 0,1-2 0,2-3-446,1-2 1,0-4 0,-2-1 0,2-1 40,4-3 0,-2-8 0,-1-4 1,-1-5-1,2-4-230,1-2 1,-3 0-1,3-5 1,0 0-1,-2 0 34,1 0 0,2 0 1,-2 1-1,-1 2 1,2 3 274,0 1 0,-3 5 0,5 7 317,0 0 0,3 2 0,0 4 0,0 1 399,1 3 0,-1 3 0,0 6 1,-3-1-1,-2 1-657,-1-1 1,2 1 0,-4-1-1,0 1-508,2-1 0,-5 1 0,2-1-1085,-6 0 1,-4-5 0,-5-1-1,-1-2 1706,1 0 0,-6 6 0,-2-3 0</inkml:trace>
  <inkml:trace contextRef="#ctx0" brushRef="#br0">18688 8590 7699,'-12'0'463,"-1"-4"0,2-2 1186,3-1 0,2-1 0,6-4-939,0-1 1,2 1 0,2 1 0,4 2-846,3 5 0,2-1 0,1 0 0,1 3 0,1 0 0,0 2-3447,-2 0 3582,-2 0 0,6 0 0,1 0 0</inkml:trace>
  <inkml:trace contextRef="#ctx0" brushRef="#br0">19686 8715 10255,'7'-9'3418,"-3"1"-2759,-2 5 1,-2-8-1,1 3-113,3-3 0,-2 2 0,2 1-269,-3-2 1,-6 1 0,-4-1-204,-2 2 0,-3 5 0,-1-1 0,-1 2-355,0 2 1,-2 0 0,2 2 0,0 1 0,2 2-1,2 2 50,0 3 0,5 1 1,2 1-1,4 1 1,1-1 300,0 1 0,0-5 0,0 0 0,1 1 82,4-2 0,2 2 0,5-5 0,2 1 0,1-1-66,2 0 1,5 0 0,0-4-1,4 0 1,4 0-157,-3 0 1,0 0-1,-2 0 1,-2 0-1,-1 1 260,-1 4 0,-7 1 0,0 6 0,-6-3 0,-2 0 813,-4 0 0,0 2 0,-2 2 0,-2-1-716,-2 1 0,-3-1 1,-5 1-1,-2-1 0,-3-1 1,-2-1-403,0-2 1,-5-1 0,5 3 0,-2-3-1059,0-2 0,0 0 0,-2-5 1,2 0-1,3-2-2628,0-2 0,5 1 3801,1-5 0,-1 0 0,6-5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8309 8927 8069,'-13'0'1896,"6"-2"-329,3-2-1164,3 3 1,1-4 0,0 10 101,0 3 1,0 9 0,0 5 0,0 7 0,0 7 0,0 7 19,0 5 0,0 6 1,0 11-1,0 3-438,0 2 1,0-35-1,0 2 1,-1 1 0,0 1-1,0 1 1,0 1 0,-2-1-1,1 1 1,1 1 0,0-1-131,0 0 1,0 0-1,-1 1 1,0-1-1,0-2 1,0-2-1,0 0 1,1-2-1,0 35 1,1-7-457,0-3 1,1-7 0,2-12-1,2-8-2665,2-5 1,-4-13 3163,1-10 0,3-18 0,0-19 0</inkml:trace>
  <inkml:trace contextRef="#ctx0" brushRef="#br0">8196 8789 8086,'-5'7'549,"3"-1"0,-2-7 92,8-4 0,5-2 1,6-4-1,3 2-573,1 0 1,-2 0 0,4-7 0,1 0-7,2 1 1,1 5 0,-1 2 0,1-1 320,0 2 1,0-2-248,0 4 1,4 1-1,3 4 1,3 0-1,4 0 1,0 0 218,-1 0 0,4 4 0,1 1 0,1-3-9,3 0 1,-4-1-209,-1 3 0,4-1 0,4 4 0,8 0-241,7 0 0,0-3 1,3 3-1,-1-2 1,-2-2-1,4 0 64,-33-1 1,0 0-1,4-1 1,1 0-1,-1 1 1,1 1-1,0-1 1,0 0 23,-1 0 1,-1 0-1,-3 1 1,0 0 0,0-1-1,0 0 1,2 1 0,-1 1-1,2 0 1,0 0-1,0 0 1,-1-1 6,1 0 0,-1 0 0,31 5 1,-3-2-1,0 1 10,0 2 1,-31-5 0,1-1 0,2 1 0,0-1 0,0 1 0,0-1 0,-1 0 0,-2 0 0,35 2 114,-5-2 1,-3 0 0,3-1 0,-29 1-1,-1-1 30,0-1 1,1 0 0,33 5 0,-8-2 0,-1 0-1,-5 0-62,-4 1 1,3 3 0,-5-3 0,4 1 0,-1-1-133,0-2 0,-4 3 0,-1-2 1,-2 0-1,-4 0 70,-5 0 1,0 1 0,-5-5 0,-1 1 0,2 2 34,0 1 0,-3 0 0,4-3 0,1 2 0,-1 1 0,-1-1-52,-2-1 1,-1-1-1,-4 2 1,0 1-18,0-1 1,-1-2 0,-2 0 0,-1 2 29,1 1 1,-3 0 0,1-4 0,-1 0 0,-1 0 0,2 0 55,-1 0 1,-2 0-1,2 0 1,-1 0-45,-3 0 0,1 0 0,-1 0 1,1 0-380,0 0 386,-2 0-975,-7 0 0,-3 0-1664,-8 0 1,-3 0 2600,-6 0 0,-5 6 0,-1 1 0</inkml:trace>
  <inkml:trace contextRef="#ctx0" brushRef="#br0">12812 9014 8175,'-7'0'3344,"2"0"-2750,5 0 1,0 1 52,0 3 0,0 3-254,0 6 1,0 3 68,0 1 0,0 9 40,0-1-258,0 9 48,0-3 0,0 8-69,0 3 0,-2 8 21,-2 8 0,1-1-153,-5 1 0,4 0 168,-4 4 1,4 3-404,0-29 0,-1-1 1,2 0-1,-1 1 223,0 3 0,0 1 0,-1-4 0,0 0-64,3-1 1,0 0 95,-3 1 1,0-1-42,4 34 0,-2-33 1,-1 0-1,1 32 1,-2-1-94,-2-4 0,4 1 1,-2-11-1,0-5 0,1-5 1,1-5-129,2-5 0,1-3 1,-1-5-1336,-3 0 1,2-1 0,-3-4-712,-1-3 1,0-10 2196,-2-7 0,-2-3 0,6-6 0,2-1 0,0 2 0</inkml:trace>
  <inkml:trace contextRef="#ctx0" brushRef="#br0">8284 10672 9674,'-7'0'2444,"3"0"-1835,8 0 0,3 0 1,5 0-1,1 1 26,-1 4 0,2-4-229,3 3 1,-2-3 0,6-1 0,1 0 25,1 0 1,0 0 0,0 0 0,3 0-239,1 0 1,3 0 0,1 0-1,-1 0-84,1 0 0,2 0 122,-4 0 0,4 0 29,-3 0 1,0 2-352,-1 2 1,-3-3 29,4 4 0,1 0 65,3-1 1,-1 5 86,4-5 0,8 0 177,9-4 1,5 0-272,0 0 0,-1 0 339,4 0 1,-6 0-77,6 0 1,5-2-333,-30 0 1,0 0-1,1 1 1,1 0 109,2-3 0,1-1 1,-2 2-1,0-1 60,0 0 0,-1 0 0,4-2 0,-1 1-139,-3 1 1,1 0-1,4-1 1,1 0 30,0 1 1,1 0 0,-1-2-1,0 1-35,-3 0 0,-1 1 0,2 1 1,0 1-1,-1-1 0,1 0 0,1 1 1,1 0-1,0 0 0,1 0 0,-1 0 1,-1 1 39,-2 0 1,0 1-1,-1-2 1,0-1-1,-1 1 1,-1 0-1,3 1 1,1 0 31,2 0 0,0 0 0,-3 2 1,-1 0-1,1 0 0,-1 0 0,-2 1 1,-2 0-1,0 1 0,-2-1 1,1 0-1,1 0 41,0 0 0,2 0 0,-1 1 0,1 0 0,1-2 0,-1 0 1,-3 1-1,-1 0 0,29 1 0,-5-1 27,0-2 1,-5 0 0,3 0 0,-2 0-76,-2 0 0,-2 0 0,-4 0 0,-4-2 0,-6-1 0,-2-1 54,-3 2 1,-6-4-1,-6 2 1,-1 0-1,-1-1-28,0 1 0,-1 0 1,-5 4-1,1 0 374,-1 0 0,-3-4 1,-1 0-235,2 1 0,-3 2-203,1 1 0,-4 0-2159,4 0 611,-5 0 0,1 0 1,-8 0-1,-4 0 1564,-3 0 0,-7-6 0,-2-1 0</inkml:trace>
  <inkml:trace contextRef="#ctx0" brushRef="#br0">8683 8066 8110,'-6'-7'161,"4"-2"0,-5 3 1,1-1-1,3-2 1,2-3-1,1 0 829,0 0 0,0-1-393,0 1 0,1 5-367,4 3 0,-3 4 0,5 5 0,-1 6 0,-3 7 0,-1 6 203,2 6 0,-2 8 1,2 6-1,-3 7-168,-1 5 0,2 2 0,1 5 0,1 3-215,-2 0 0,0 1 0,-2-5 0,0-1 0,0-3 0,1-5-395,3-6 0,-1-6 0,4-6 1,-1-5-557,-4-3 1,4-5 0,-2-10-2487,-1 1 3387,-2-6 0,-6-2 0,-2-5 0</inkml:trace>
  <inkml:trace contextRef="#ctx0" brushRef="#br0">8496 8577 8383,'-9'0'3312,"1"0"-2627,5 0 1,-2 2-117,5 2 0,4 4 0,0 10 0,0 7-151,2 7 1,-5 11 0,5 6 0,-2 5-322,0 2 0,4-3 1,-2 0-1,1-5 1,4-2-1,3 0 75,2-2 1,5-3 0,-1-6-1,2-4-406,4-5 1,2-1 0,-3-11-1,1-5 1,2-2 0,2-7 593,2-7 0,-4-8 0,1-14 1,-3-6-246,-1-5 1,0-3 0,0-2 0,0 2 0,-1 1-1,-2-1-650,-1-1 1,-6 4-1,2-1 1,-5 5 0,-4 5-5640,-3 0 6174,-4 2 0,-1 4 0,0 0 0</inkml:trace>
  <inkml:trace contextRef="#ctx0" brushRef="#br0">9906 8091 8059,'-2'-19'470,"-2"2"1,3 8-1,-4 0 1,3 1-1,-1 0 1,-1-1 906,1 0 1,2 4 0,1 7-783,0 9 0,0 3 0,0 8 0,1 4-324,3 6 1,-3 4 0,5 2 0,-2 0 0,0 2 0,-1 3-183,-1 2 1,-2 0-1,0 4 1,1-2-402,3-1 1,-3-1 0,4 4 0,-4-3-736,-1-5 713,6-2 0,-5-3 0,3-3 0,-3-5 0,-1-6-938,0-5 0,0-3 0,0-2-160,0 1 1,-5-7 1431,-3-1 0,2-10 0,1-1 0</inkml:trace>
  <inkml:trace contextRef="#ctx0" brushRef="#br0">9781 8665 8194,'-13'7'953,"1"-3"580,-1-3 1,8-6-886,5-4 1,1 4 0,7 1 0,2 4-319,1 4 0,0 4 1,-1 9-1,-2 5 79,2 6 1,1 8-257,2 5 1,-2 4-1,-2-5 1,0-3-53,0-1 1,3 2 0,0-9 0,1-3 0,-1-4 12,0-5 0,2-9 0,2-4 0,0-2 1,-1-2 218,-1 0 1,-1-7-1,-1-6 1,1-6-262,-1-5 0,5-2 0,-1-3 0,0-4 0,-2-5 0,-2-2-2559,1-2 0,-1-2 2487,0 7 0,1-9 0,-1 7 0</inkml:trace>
  <inkml:trace contextRef="#ctx0" brushRef="#br0">9893 10747 8057,'0'-13'2858,"0"5"-2076,0 0 1,0 6-1,0 2 1,0 7-250,0 4 1,-1 2-348,-4-1 0,4 6 1,-4 4-1,0 6-2,1 5 0,-4 1 1,2 2-1,-1 2-55,-2 1 0,2 4 1,0-3-1,0-2 1,1-5-1,1-3-171,2-2 1,-2-6 0,0-2 0,3-2-971,0-3 1,2-1 0,-1-2-3912,-3 1 4923,-3-6 0,-6-13 0,1-8 0</inkml:trace>
  <inkml:trace contextRef="#ctx0" brushRef="#br0">9581 10822 8318,'-8'11'1874,"0"-3"1718,-2-4-3131,4-2 0,1-1 0,6 3 113,3 4 0,3-1 0,6 2 0,-1-1-171,1-1 0,-1-2 0,1-5 0,-1 0 1,1 0-197,-1 0 1,5-5 0,1-3 0,0-5 0,1-2 0,0-3-243,4-2 1,0 0 0,1-4 0,-3 3-264,-5 5 0,2-2 0,-1 1 0,-2 3 0,-1 3-1111,-2 3 1834,1 0 1,-5 1-255,1 2 1,-7 5 0,4 5 0,-2 3 0,0 4 64,-1 5 1,3 2 0,-2 6 0,-2 2-1,1 0-238,1 2 0,-2 5 0,3-4 0,-1 1 0,1-2-863,-3-6 1,1 1 0,0-8 0,1 0 0,0-2 0,0-2 864,1 0 0,4 1 0,-2-1 0</inkml:trace>
  <inkml:trace contextRef="#ctx0" brushRef="#br0">10517 9176 8117,'0'7'1330,"0"-2"-1088,0-16 1,0 7 0,0-8 223,0 1 0,1 0 0,2-2 0,1 1 0,0-1 0,0-1 389,1-2 0,3-1 1,-3-7-1,2-2-369,3 0 0,-3-6 0,1-1 0,2-5-246,1-3 1,3-4 0,1-4 0,3-1-1,0 0 1,0 1-223,-2 4 0,2-2 0,-2 5 0,-1 0 1,-1 1-84,-1-1 1,-5 2-1,0 5 1,1 4-1,-2 2-247,-3 5 0,-1-1 0,-1 6 0,3-1-3162,-3 4 960,0 2 2514,-2 7 0,5 7 0,2 7 0</inkml:trace>
  <inkml:trace contextRef="#ctx0" brushRef="#br0">10429 8839 8116,'0'-12'-1050,"0"-1"1050,0 1 750,-5-1 1,4 1-1,-4-1 1,4 1 402,1 0 1,4 3 347,0 1-687,6 5 0,-4 3-669,2 8 1,-3 4-1,-5 1 1,0 3-71,0 0 1,0 8-1,0-1 1,0 6-1,0 3 1,0 3-12,0 1 0,0 1 1,0 1-1,0-2-57,0-3 1,0 3 0,0-4-1,0 0-54,0-3 0,0-7 107,0-1 1,0-6 0,2 2 224,2-3 0,3-6 1,5-1-1,1-2 0,-1-2 1,1-2 226,-1-1 1,1-5-1,-1-2 1,1-3-303,-1-2 1,1 2 0,-1-6 0,1 2 0,-1 0-1,1-1-228,-1-2 0,1 0 1,-1 5-1,0-2-464,1-3 0,-1 4 0,1-4 1,-1 3-1,1 2 0,-1-1-216,1 1 1,3-5 0,1 0-1,-2 1 698,-1-2 0,-1 4 0,-1-4 0</inkml:trace>
  <inkml:trace contextRef="#ctx0" brushRef="#br0">10479 9488 7469,'0'-9'-673,"0"1"946,0 5 0,0-8 41,0 3 1,2 1-1,1-1 104,1-2 1,0 3-1,-4-1 16,0-2 0,0 3 0,0-1 0,0-2 84,0-1 1,-4-2 0,-2 2-156,-1 3 0,3 1 0,-4 4 0,-1-2 0,1-1-89,0 1 0,-1-1 1,-3 3-1,0-1-198,-1 2 0,1 0 0,-1 2 0,1 0-59,-1 0 0,1 2 1,-1 0-1,1 4 0,-1-1 1,1 1-166,-1-3 0,1 4 0,-1 0-66,1-1 1,4 0-1,-1-5 174,0 4 0,-1-3 0,2 7 0,3 0 81,4 2 0,1 2 0,0-1 0,0 2 4,0 3 0,0 2 0,0 6 1,0 1-1,0 4 0,0 4-75,0 6 1,0 1 0,0 4 0,1 4 0,2 2-1,1 3-11,-1-1 0,-2-3 1,1-5-1,1-3-8,1-3 0,0-3 1,-4-2-1,0-1 0,1 1-55,3-2 0,-2 4 0,2-5 1,-3 1-1,-1-3 131,0-2 1,2-7 0,1 0 0,1-2 0,-2-3 49,0-1 0,-1-3 790,3-3-258,-2-2 1,9-6 0,-3 0-446,3 0 1,-2-1-1,-1-2 1,2-3 0,1 1-1,1-2-49,1 0 0,-1 4 0,1-1 1,-1 3-1,1 1 0,-1 0-264,1 0 1,-1 0 0,2 0-1,1 0-38,2 0 0,-1 0 1,-3 0-1,-1 0 0,1 0 98,-1 0 1,1 0-1,-1-2 291,1-2 0,-5-2 1,-1-3-143,-2 0 0,4 5 0,-4-4 0,1-2-103,-1-1 1,1 3 0,-3 0 0,1-2-1,-1-3 7,-2-3 1,3 1 0,0-6 0,-1-3 0,-1-2 77,-2-3 0,0-6 1,0 3-1,0-1 195,0 0 0,0-2-158,0-6 0,-2 2 0,-1-3 0,-1 3 50,1 2 1,2-3 0,0 1 0,-2 3 0,-1 1 48,1 4 0,2-4 0,-1 6 1,-1 0-1,-1 0-172,2 0 0,-4 1 0,2 6 0,1 1-473,2-1 267,-5 4 1,5-4 0,-3 5 0,2 2-922,2 1 1,0 6-1,0-1-2763,0 0 3884,0 3 0,-5-5 0,-2 4 0</inkml:trace>
  <inkml:trace contextRef="#ctx0" brushRef="#br0">11927 9163 8160,'1'7'555,"2"-4"1,2-6-1,2-6 621,3-7 0,1-3 1,1-6-1,1-1-600,-1-3 0,-3 2 0,-1-2 0,2 2 1,1-1-1,1-4-75,1-4 1,1 1 0,1-6 0,1 1-533,0-2 0,-1 7 1,0-2-1,0 2 1,-1 2-1,-3 1-173,-1 2 0,7-3 0,-8 4 0,1 1 1,1 1-959,0 3 0,-2 0 0,-2 2 0,0 0 1,-2-3 279,1-3 1,-1 0-1,-2 6 1,1 1 0,-1 1 881,-2 0 0,-6-3 0,-2 3 0</inkml:trace>
  <inkml:trace contextRef="#ctx0" brushRef="#br0">11877 8752 8816,'-13'0'921,"5"0"1,1-1 0,1-4 55,4-3 0,0 1 0,4 0 275,2 2 1,-1-4-933,5 5 1,-1 2-1,1 6 1,-4 7-1,-2 8 1,-2 9-106,0 2 0,0 12 0,0-2 0,0 4 0,0 1-60,0-2 0,0-3 1,0-6-1,0-2 0,1-3-289,3-5 0,3-3 0,6-6 1,-1 0-1,1-2 0,-1-5 247,0-2 0,1-2 0,1-4 0,1-2 88,2-2 0,5-8 0,-1-10 1,4-6-1,2-5 0,2-3-1109,-1-2 0,-6 2 0,-2 3 0,-2 5-1343,-3 6 0,-1 0 1,-2 5 2250,1 2 0,-1 1 0,1 2 0</inkml:trace>
  <inkml:trace contextRef="#ctx0" brushRef="#br0">12488 9911 8009,'-1'7'154,"-2"-1"217,-1-1 1,1-5 0,6 0 78,1-6 1,5-7 0,0-4 0,0-5 629,0-5-922,2 0 0,-4-10 0,5-1 1,1-6-1,-1-4 304,1-2 0,-5 0 0,-1-1 0,-1-3 258,-4-5-492,5-7-531,-5 2 1,3-5 712,-5 3 1,2 2-123,2-3 0,-3-1-61,3 2 1,-2-5 28,-2 5 0,0 9-29,0 7 1,0 6-19,0 2 0,4 2 0,0 12 0,-1 3-72,-2 3 0,-1 3 0,0-2 0,1 4 1,2 4-396,1 0 0,1 5 1,-5 0-1,1-1-878,3 2 1,-2 3-1,2 8-4881,-3 5 6017,-1 2 0,0 4 0,0 0 0,0 0 0,0 2 0</inkml:trace>
  <inkml:trace contextRef="#ctx0" brushRef="#br0">12413 9562 8832,'-11'-8'1339,"3"0"1,4-2-554,2-1 1,2 3 0,0-1-240,0 0 1,2-1-1,2 2 339,4 4 1,-2 4-559,-2 4 0,1 3 0,-1 6 0,-1 5 0,-1 6 0,-2 5 35,0 3 1,0 5 0,1 5 0,2-2-204,1-1 0,6-3 0,-4-1 0,3-4 170,-1 0-280,0-8 125,5-5 1,-1-5-379,1-1 0,-5-3 1,1-2-257,0-2 546,2-1 1,2-5 0,-1-3 275,1-5 0,-1-3 0,2-6 0,1-7 0,2-7 0,-2-4 487,-1-1 0,1-5-1068,-2 1 0,2-1-39,-7 5 1,2 5-1047,-2 3 1,-2 4 716,-6 4 1,0 3-2169,0 6 0,0 3 2754,0 1 0,-6 5 0,-1-2 0</inkml:trace>
  <inkml:trace contextRef="#ctx0" brushRef="#br0">15282 9014 8060,'0'-7'1057,"0"3"0,2 8 0,1 7-744,1 8 1,0 4 0,-4 11 0,0 6 0,0 10-195,0 11 0,0-25 0,0 0 0,0 4 0,0-1 0,0 0 0,0 0 0,0-1 1,0 0-1,0-1 0,0 1 13,0-1 0,0 1 0,0 2 0,0 1 0,0-1 0,0-1 0,0-2 1,0 0-1,0 32-251,0-3 0,0-6 0,0-9 0,0-4 1,0-2-366,0-5 0,0-1 0,0-14 0,0-6-294,0-4 0,1-9 1,2-9-1,1-14 1,0-15 777,2-10 0,1-18 0,5-4 0</inkml:trace>
  <inkml:trace contextRef="#ctx0" brushRef="#br0">15370 8764 8196,'1'7'453,"3"-2"1,5-4-235,2-1 0,1 0 0,2 0 0,3 0 0,3-1 1,5-2 15,5-1 0,1-5 0,7 4 0,-1-1-437,1 1 1,3-4 100,1 5 1,-1-4-249,-3 4 1,-1 0 171,1 4 0,-1 0-139,1 0 1,5 0 91,2 0 0,4 1 129,1 3 1,-2-1 225,-2 5 0,1-5-88,-5 1 1,-2 2 0,-4-1 0,-1 1 0,2-1 22,2-2 1,-3 4-1,7 0 1,-2 1 0,2-1-159,2-1 0,-6 3 0,-1 0 0,-4 0 0,-4 1-83,-2-2 1,-3-3 0,-3 2 0,-3-2 0,-1-2 14,-2-2 0,2-1 1,-2 0-1,0 0 1,-3 0-123,0 0 1,-1 0 0,1 0 0,-1-1 281,1-3 0,-6 2 0,-2-9 0,-5 4 0</inkml:trace>
  <inkml:trace contextRef="#ctx0" brushRef="#br0">17254 8740 8092,'-9'11'272,"2"-2"278,2 0 1,1-1-1,4 4 1,0 2-349,0 3 0,0 2 0,1 6 0,2 2-184,1 2 1,1 3 0,-2 5 0,1 2 0,-1 2 0,-1 6 103,-2 6 0,0 0 1,0 5-1,0 3 4,0 4 1,0-1 0,-2 2-1,-1-2 1,-1-3 0,0-2-143,-1 0 0,3-11 1,-3 2-1,0-4-381,1-6 0,-5-3 0,0-11 0,-2 1 0,-3-5 1,-1-1 396,-2-2 0,-10-4 0,0 3 0</inkml:trace>
  <inkml:trace contextRef="#ctx0" brushRef="#br0">15295 10473 8092,'-20'0'1779,"4"0"-1438,8 0 0,5 0 0,10 0 1,8 1 56,7 3 0,6-3 1,11 4-1,6-4-202,14-1 1,11-1 0,-25-1 0,0-1 0,2-1 0,-1-1 0,1-3 0,-1-1-135,0-3 1,1-1-1,4-1 1,-1-2 0,-1-2-1,-1 0 1,-1 0-1,-2 1 1,-4 1 0,-2 0-1,-4 1 1,-2 1-101,27-9 1,-2 0-1,-7 10 1,-2 3-241,-1 3 1,-1 3 0,-1 4 0,-4 0 0,-5 0-1418,-4 0 0,2 0 1695,-6 0 0,0 5 0,-4 2 0</inkml:trace>
  <inkml:trace contextRef="#ctx0" brushRef="#br0">17441 10161 8092,'-4'12'2982,"-2"-1"-1578,-1-2 0,4-5-1534,-1-8 0,4 1 1,4-4 129,5 1 0,-4 2 0,1 4 0</inkml:trace>
  <inkml:trace contextRef="#ctx0" brushRef="#br0">13336 8864 9194,'-12'6'332,"1"1"0,1 5 0,3 1 0,2-1 0,2 2 0,1 3 0,2 3 0,0 5-1,0 4 1,0 7 0,0 9 0,0 3 0,-1 8-156,-3 3 0,2 5 1,-2 2-1,3-30 1,-1-1-1,1 2 0,0-1-92,-1 2 0,0-1 0,-1 1 0,0 0 0,2 1 1,-1 0-1,0 1 0,0-1 0,1-1 0,-1 0 1,1-1-1,1-2-6,0 32 1,0-5 0,0-4-1,0-4-485,0-2 1,0-5 0,0-6 0,0-9 0,0-8-740,0-8 0,4-9 0,2-8 1,-1-12-686,1-10 1831,-2-8 0,1-6 0,2-1 0</inkml:trace>
  <inkml:trace contextRef="#ctx0" brushRef="#br0">13211 8827 8467,'-23'5'0,"2"4"578,5 2 1,9-4 0,7-3-1,8-3 1,7-2 21,6-3 0,9 1 0,9-5 1,11-2-417,11-1 1,-25 5-1,0-1 1,4 1-1,1 0 1,-2 0 0,1-1-121,-2 1 1,0 0 0,1 0 0,-1-1 0,-1 1 0,-1 0 0,1 0 0,0 0-1,2-1 1,-1 1-100,-1 0 1,-1 0 0,31-5 0,-4 2 0,-6 5 0,-8 3-243,-5 1 0,-6 0 1,-7 1-1,1 3 1,-1 5 59,-1 2 0,-1 2 1,-5 3-1,-2 0 1,-4 0 140,-4-3 1,4 4 0,-8 0 0,-1-1 0,1 1-1,-2 1 302,1 1 1,-2-2 0,2 4-1,0 1-208,0 1 1,1 4 0,0 2 0,-2 4 0,0 6-1,-1 7-82,-2 8 1,0 11-1,-3-30 1,0 0 0,0 2-1,-1 0 61,0 0 0,-1 1 1,1 2-1,-2 0 0,1 1 1,0 1-1,1 1 0,-2 0 1,1 0-1,-1 0 54,-1-2 0,0 1 0,-1 3 0,0 0 0,-1-2 0,-1 0 0,1 0 0,1 0 0,0-1 0,0 0 166,2 1 1,-1-1 0,0-2 0,-1 0-1,1 0 1,0-1 0,0-2 0,1-1 0,0 31-40,1-9 1,1-8 0,2-7 0,2-7 0,1-4 25,-1-4 0,1-8 1,-3-3-1,1-3-667,-1-2 1,-3-5-1,-6-3 1,-6-2 421,-8-2 0,-5 0 0,-5 0 0,-9-2 0,-8 0 0,-7-3 632,-3 3 0,1-1 0,-6-1 0,-6-6-469,33 3 1,-2-1 0,-5 0 0,-1 1 0,0-3 0,1 0 0,0 0 0,0 1 0,3 0-1,1 0 1,3 0 0,0 0-72,-28-6 1,4 2-1,14 5 1,3 4-244,3 2 1,12-2 0,3 0 0,5 1-1,3 2-657,3 1 1,6-6 0,2-2 0,5-5 848,5-3 0,2-4 0,5-5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16817 8839 8107,'-7'-8'220,"1"1"1,2 0-1,0 0 1,0-1 842,-2 1 0,4-4 0,-7 4-759,0 0 0,2-3 0,-2 5 0,0-1 0,-2 1 0,-2 2 240,1 2 0,-1 1 1,1 0-1,-1 0-277,1 0 0,-1 0 1,1 0-1,-2 1 1,-1 3-1,-2 3-20,2 0 1,2 4 0,4-3 0,0 3-94,0 2 1,-3 4 0,1-1 0,2-1-1,0 1 1,1-1-97,1 1 0,-4 2 1,4-2-1,-1 0 0,-1 1 88,0 1 1,-1-3-1,0 6 1,2 0 0,-2 0 18,-1-1 0,3 1 0,1 4 1,0 0-34,0 0 0,0 0 1,-1 0-1,2 0 0,2-2 1,0-1-90,1-1 0,0-4 1,1 2-1,-2-1 1,1-3-1,1 1-111,2 0 1,5-2-1,0 3 43,2-3 0,1-2 0,5 1 0,-1-1 0,1 1 1,1-1 37,2 0 0,-2-3 1,4-2-1,-1 0 71,-1 0 0,7-5 0,-4 2 1,2-2 12,0-2 1,-1 0-75,5 0 1,3-2-1,0 0 1,-3-4-80,-2-1 1,4-1 0,-7-5-1,4 0 1,0-3 0,-2-2-43,-1-1 1,-2-3 0,3-6 0,-2-2-72,-2-2 0,-2-1 1,-3-3-1,-2 1 0,-3 3 1,-2 0 222,-1 0 1,-3-1 0,2-3-1,-3 1 516,-1 2-266,0 0 0,-5 0 0,-4 1 0,-3 1 0,-5 4-175,-4 0 1,2 4 0,0 2-1,-1 6 1,2 4-239,0 2 1,-3 7 0,3-3 0,0 4-1,-1 2-4461,-1 4 1,4 1 4569,-5 7 0,0 5 0,-4 1 0</inkml:trace>
  <inkml:trace contextRef="#ctx0" brushRef="#br0">17116 9051 8285,'-7'13'0,"-2"-5"2655,5 0-361,-6-5-1642,8 3 1,2-6-1,10 0 1,4 0 58,3 0 0,5-6 0,-1-2 0,2-3 0,3-2 0,2-1 78,1-2 0,5 2 0,-4-3 1,1 2-505,-1-2 1,-1 4-1,-4-4 1,0 2-1,-1-1-385,-4 0 117,4-6 0,0 6-372,5-4 1,0 0-1,-4-2 1,0 3 0,-2 1-1,-2 2-99,-4 3 1,-3 2-2370,-2 2 1433,-5-2 1,3 8-1737,-6-5 1138,0 5 1,-4-4 1987,0 3 0,0-3 0,0-5 0</inkml:trace>
  <inkml:trace contextRef="#ctx0" brushRef="#br0">17578 8553 8153,'-13'6'3520,"1"0"-2071,5-6-568,1 0 1,8 0 0,2 1-184,4 4 0,5-4 0,2 3 0,2-3 0,-1 1 432,2 2 0,-2-3-948,4 4 0,5-4-228,4-1 1,1 0-43,-5 0 0,1 0 159,3 0 0,-3 0-718,3 0 1,-2 0 340,-2 0 1,-5 0 59,1 0-83,-5 0-111,-4 0 1,-1 0 320,-3 0 0,-1 0 0,0 1 748,-1 3 0,-2 3 0,-5 6-284,-4-1 1,3 5 0,-5 0 0,1-1 0,2 2 0,0 3-99,0 3 1,-5-4-1,5 1 1,1 0-278,2-2 0,-3-1 1,0-5-1,1-1 1,2 1-3863,1-1 1737,-6 1 1256,5-1 899,-5-5 0,6-1 0,0-6 0</inkml:trace>
  <inkml:trace contextRef="#ctx0" brushRef="#br0">18189 8889 8238,'-12'22'7547,"-1"-5"-7044,6-6 0,-4-7 0,4 2-419,0 1-84,2 1 0,5 4 0,0 1 0</inkml:trace>
  <inkml:trace contextRef="#ctx0" brushRef="#br0">18015 12392 8100,'-13'0'613,"1"0"0,1-5 1,2-3-1,5-3 1,3-2-1,1-1 187,0-2 0,0-4 0,1-5 1,2-1-1,2-2 0,2-2-343,3-2 1,1-4 0,2-7 0,0-4 0,3 1 0,0 3-296,0 7 0,-1 4 0,1 7 0,7 0-84,4 1 1,0 4 0,3 5 0,-1 5-201,0 6 0,2 3 0,-3 1 0,1 0 0,-2 1 0,-2 3 160,-4 4 0,1 5 0,-5 2 1,0 2-1,-2-1 283,-3 2 0,4-2 1,-9 6-1,-1 3 0,-1 4-86,-4 3 0,-1 1 0,0 4 0,-1 1-73,-4-1 0,-1 2 0,-8 1 0,-2 2 0,-2-2 0,0-1 337,0-2 1,-2-1 0,3-3 0,2-2 0,1-2-165,1 0 0,1 0 0,-1-4 0,2 0 0,2-1-204,0-4 0,6 2 1,-2-4-1,1 0 0,0 0-243,1-2 0,7 2 1,3-2-1,3 0 0,1-4-4092,3-4 3354,1 3 0,3-9 0,3 2 0,1-1 0,0 0-1149,-1 1 1,0 0 0,2-3 1998,-2 3 0,3 3 0,-5 6 0</inkml:trace>
  <inkml:trace contextRef="#ctx0" brushRef="#br0">18776 13215 8100,'0'13'2886,"-2"-5"-2116,-2 0 0,1-5 1,-5 1-2528,-2-2 1757,5-2 0,-6 5 0,4 2 0</inkml:trace>
  <inkml:trace contextRef="#ctx0" brushRef="#br0">10529 13377 7780,'-12'7'177,"12"4"0,10-4 0,13 0 0,17-3 0,20-2 1,-20-2-1,3 0 118,8 0 0,2 0 0,2-3 1,2-1-1,8-1 0,2-1 0,-18 1 1,1-1-1,1 0-115,2 0 0,2-1 1,0 1-1,6-1 1,2 0-1,-1 0 0,-1-1 1,1 0-1,-1 0 1,3 1-1,1 0 0,-1 1 1,1 0-1,0 1 1,0 0-266,4 2 1,1 0 0,-2 0 0,-4 0 0,-1 1 0,1 0-1,4 1 1,1 0 0,-1 0 0,0 0 0,0-1 0,-1 1 0,-1 0-1,1 0 1,-1 0 231,5 0 1,-1 1-1,0 0 1,-4 0-1,-1 0 1,1 0-1,-13 0 1,0 0 0,1 0-1,-1 0 1,18-1-1,0 1 1,0-1-1,-1 0 1,0 0 0,0-1-85,-16 0 1,-1 0-1,1 0 1,0 0-1,0 0 1,-1 0 0,1 0-1,1 0 1,4-1-1,1 1 1,0-1-1,0 1 1,0-1 0,1 0-1,0 0 1,-1 1-1,1-1 1,-1 1-1,0 0 1,0-1-61,1 0 0,-1 1 0,0-1 0,-1 0 1,-1 0-1,-2 1 0,1 0 0,0-1 0,-1 1 1,-1-1-1,1 1 0,0 0 0,0 0 0,0 0 1,0 0-1,-1 1 0,16-2 0,-1 1 0,0 0 1,-1 0-1,-1 0 0,0 0-83,-5 0 1,0 0 0,-1 1 0,-2-1 0,-1 1 0,0 0 0,-4 0 0,0 1 0,-2 1 0,-1-1 0,-2 0 0,-1 0-126,19 0 1,-4 0 163,-9-1 1,-2 2 0,-4 0 0,-2 2 0,-9-1 0,-1 1 0,21 3 0,-21 1 251,-16 0 0,-21-3 0,-28 4 0,-27 2 0,16-5 0,-2-1-154,-7 1 1,-1-1 0,-12-1 0,-2-1 0,-2-1 0,-3-2 0,19 1 0,-2 0 0,0-1 0,-2 0 0,-1 0 0,0 0-16,-2 0 0,-1 0 0,0-1 0,0-1 0,0 0 0,0 1 0,1 0 0,-1 1 0,1 0 0,0-1 0,1 2 0,-2-1 0,-1 0 0,0 1 0,0-1-154,-1 1 0,1 0 0,-1 0 1,-6 0-1,-1 0 0,0 0 0,-1 0 1,-1 0-1,1 0 0,14 0 1,-1 0-1,1 0 0,-1 0 0,-1 0 1,-1 0-1,0 0 0,0 0 46,0 0 1,0 0 0,0 0-1,-2 0 1,-6 1 0,-1 1 0,-1-1-1,0 1 1,1 0 0,0 0-1,0 0 1,0 0 0,-3 1 0,-1-1-1,1 1 1,-2 0 0,13 0-1,-1 0 1,-1-1 0,1 1 0,-1 0 0,-1 0 0,-1 1 0,-1-1 0,1 1 1,0-1-1,2 0 0,-1 0 0,1 0 1,-1 0-1,0 0 0,-2 1 0,-1 0 1,0 0-1,0 0 0,1 1 0,1-1 1,-1 0-1,2 1 0,-1-1 0,0 1 1,1 0-1,0-1 0,0 1 0,0 0 1,1 0 90,1-1 1,0 1 0,1 0 0,0 0 0,1 0 0,-9 2 0,2-1 0,0 0 0,0 0 0,1 1 0,0-1 0,0 0 0,2 0 0,3 0 0,1 1 0,0-1-1,1 0 1,-13 2 0,1 0 0,1 0-30,3-1 1,1 0 0,2 0 0,7-1 0,3 0 0,0 0 0,-17 0 0,3 0 0,7 0 0,3-1 0,6 0 0,1-2-270,4 0 1,2-1 391,4 1 0,2 1 0,-17-3 0,14 3 93,9-3 0,30-2 0,18-2 0,26-2 0,20-1-96,-28 4 0,2-1 1,5-2-1,2 0 1,7 1-1,2 1 0,7-1 1,2 0-1,-17 1 1,0 0-1,1 0 17,0 0 1,0 0 0,1 0 0,9-2 0,2 1 0,0-1 0,1 0 0,1 0 0,1 1 0,3 0 0,1 1 0,2-1 0,-15 1 0,1 0 0,1 0 0,-1-1 0,2 1 0,1 0 0,-1-1 0,1 1 15,2-1 1,1-1 0,-1 1 0,1 0 0,-1 0 0,0-1 0,1 1 0,0 0 0,4 1 0,0 0 0,1 0 0,0 0 0,2 0 0,1-1 0,0 1 0,1-1 128,-13 1 1,1-1 0,0 1 0,0 0 0,-1-1-245,10 1 0,0 0 0,-1-1 0,2 1 0,-8-1 0,2 0 0,0 0 0,-1 0 0,0 0 0,10 0 0,0 0 0,-2 1 0,2-1 0,-15 1 0,1-1 0,0 1 0,0 0 0,0-1 1,0 1-1,0 0 0,0 0 0,-1 0 0,1 0-35,12-1 0,0 1 0,0 0 0,0-1 0,-3 1 0,0 0 0,0 1 0,-1-1 0,0 1 0,0-1 0,-1 1 0,0-1 0,-2 2 0,0-1 0,-1 0 0,1 1 0,-3-1 0,1 1 0,-1-1 0,0 1 50,-4 0 0,0 0 0,0 1 0,0-1 0,0 1 0,1-1 0,-2 1 0,0 0 0,11 0 0,-1 0 0,0 1 0,-3 0 0,0 1 0,0-1 0,-4 1 0,0 1 0,-1-1-134,-1 0 0,-2 1 0,0-1 0,-4 1 0,-1 1 0,-2-1 0,13 0 0,-3-1 1,-5 1-1,-1 0 0,-6 0 0,-2 1-670,-5 0 1,-2-1 0,15 0 0,-21 1-584,-9-3 0,-25-1 0,-11 0 0,-13 0 0,-9 0 1337,-3 0 0,5 0 0,-6 0 0,-2 0 0,-3 0 0,-3 0 0</inkml:trace>
  <inkml:trace contextRef="#ctx0" brushRef="#br0">16268 10198 14109,'12'2'640,"1"2"0,-1 3 0,1 2 0,-1 2 0,1 5 0,-1 2 0,1 4 215,-1 1 1,2 2 0,1 0 0,2 2-1,0 0 1,-1 2-598,1-1 0,5-2 0,-3-1 0,2 0-541,0 0 0,0-5 0,2-4 0,0-2 0,-4-1 0,-1-1-1431,-3 1 0,-1-7 0,-1 0-3821,-1 0 5535,1-5 0,-1-1 0,1-7 0</inkml:trace>
  <inkml:trace contextRef="#ctx0" brushRef="#br0">16742 10460 7940,'-19'0'6462,"2"0"-5652,9 0 0,2 6-142,6 2 1,6 3 0,2 1 0,4 2 0,4 2 0,2 2-80,1 1 1,2-4 0,3 3 0,-2-1-619,-2-1 0,0 1 0,2-4 0,-3-1-297,-1 0 1,-1 0 174,-4-4 1,-2 3 0,-2-3 37,0 3 1,-7-2 0,3-1-1,-4 2 1,-2 1 0,-4 1 501,-3 1 1,-4-1-1,-4 2 1,-2 1 84,-1 2 0,0-1 1,-4-3-1,3-1 311,-3 1 1,0-2 0,-2-1-1,0-3 1,0-2 0,0-2-1065,0-2 1,6 3 0,1 1 0,1-3 0,0 0 0,2-2-1511,1 0 0,6 0 0,1-2-6354,2-2 8143,0-3 0,11-11 0,1-1 0</inkml:trace>
  <inkml:trace contextRef="#ctx0" brushRef="#br0">10392 15958 7898,'-37'0'0,"6"0"173,6 0 1,11 2-1,12 0 1,6 2-1,7-1 1,4 0-1,3 0 740,4 1 1,5 0-1,11-4 1,4 0 0,6 0-446,9 0 0,14 0 0,-27 0 0,1 0 0,2 0 0,1-1 1,3-1-1,1 1-228,1-1 1,1 0 0,2-3 0,3 0 0,6 0-1,3 0 1,1-1 0,0-2 0,-21 3 0,-1-1-1,1-1-241,3 1 1,1 0-1,-1-1 1,0-1-1,1 0 1,0-1-1,7-1 1,2 0-1,0 0 1,-1-1-1,0 1 1,1 0-1,3 0 1,0 0-1,1 0 169,-1 0 1,1 1 0,0 0 0,2-1 0,1 0 0,1 0 0,-1 0-1,0 1 1,1 0 0,-2 0 0,0 1 0,0 0 0,-1 1 0,1 0-1,-1 0-337,-2 1 0,-2 0 1,2 0-1,5 0 1,2 1-1,-3 0 155,-7 0 0,-2 1 1,0 0-1,2 0 0,1 0 1,-2 0-1,-4 0 0,-1 0 1,0 0-1,0 1 0,1 0 1,-2 0 68,-1 0 0,-1 0 1,0 0-1,0 2 0,-1 0 1,0-1-1,17-2 0,-2 0 1,1 0-1,-2 0-393,-5 0 0,-1 1 0,-7 0 0,-3 0 276,-8 3 0,-3 0 1,32 0-1,-8 0 0,-9 0-61,-10 0 1,-9 0 0,-16 0 0,-11 2 0,-18 0-8,-19 3 0,-22-1 0,16-3 0,-2-1 1,-5 1-1,0 1 0,-8 0 0,-1 1-249,-10 1 0,-1-1 0,1 1 0,-1 1 0,-6 1 0,0 0 472,2 0 0,1 1 0,1-1 0,0 1 0,0 1 0,1 0 0,3 0 0,2 0 0,4 0 0,-1 0 0,1-1 0,-2-1 0,-1 1 0,0-1-26,-1 0 1,-1 0 0,-4 1 0,0-1 0,-1 0 0,-2 0 0,20-2-1,-1 0 1,-1-1 0,-2 1 0,0 0 0,-1-1 89,-2 2 1,0-1 0,-1 0-1,-2-1 1,-1-1 0,-1 1-1,-3 2 1,-1 0 0,0 0-1,0 0 1,0-1 0,0 0-1,0 1 1,0 0 0,0 0 52,0 1 1,0 0-1,-1 0 1,-5 0-1,0 1 1,0 0-1,4 0 1,0 1 0,1 0-1,0 0 1,-1 0-1,1 0 1,2 0-1,0 1 1,1 0-294,1 0 0,2-1 1,0 1-1,0 0 0,1 0 1,1 0-1,5-1 0,2 0 1,-1 1-1,2-2 0,0 1 1,2 0 114,-19 2 0,2 1 0,6 0 1,2 0-22,8-3 1,2 1 0,2 1 0,2 0 0,5-1 0,2-1 0,-27 7 0,10-1-437,8-1 1,15-2 0,8-3 0,6-2 379,6-1 0,9 1 0,11 2 0,12-4 0,12-3 147,14-1 1,15-1 0,-28-1-1,1-1 1,5-3 0,3-1-1,6-2 1,2-1 25,10-2 1,1 0 0,3-1 0,1 0 0,-19 3 0,1 1-1,0-1 1,2-1 0,1 1 0,1-1 0,2-1 0,2 1-1,-1-1-131,4 0 0,0-1 0,0 1 0,3 0 0,1 1 0,0-1 0,-13 2 0,1-1 0,0 0 1,0 0-1,-2 1 0,1-1 0,-1 1 0,0 0 0,0-1 0,1 1 0,-1 0 0,0 1 0,17-4 1,0 0-1,0 1 53,-16 3 1,1 0 0,-1 1 0,-1-1 0,11 0 0,-1 0 0,0 0 0,4-1 0,1 1 0,0 0 0,-3 1 0,0 1 0,-1 0 0,-2 1 0,0 0 0,-1 1-38,-3 0 1,-1 1 0,1-1-1,1 1 1,0 1 0,-1-1-1,-3 1 1,-2 0 0,0 0-1,-2 0 1,-1 1 0,-1 0-1,22-1 1,-1 0 70,-2 2 1,-1-1 0,-4 1 0,-2 0-1,-6-1 1,-1 1 0,-3-1 0,0 0-196,-2 0 0,-1 1 1,-4 0-1,-1 1 1,-2-1-1,0 2 1,31-1-1,-13-2-573,-9-2 1,-11 3 0,-17-4 0,-4 4 0,-7 1-67,-10 0 1,-12 0-1,-21 0 1,-10 0-1,-11 0 1,-11 0-1590,29 0 0,-1 0 2339,-5 3 0,0 0 0,3-1 0,-1 1 0,-2 2 0,0 1 0,-1-1 0,1 0 0,2 0 0,0 0 0,1-1 0</inkml:trace>
  <inkml:trace contextRef="#ctx0" brushRef="#br0">13174 13926 7829,'0'8'543,"0"1"1,-4-5 0,0 4 0,2 0 0,5 1 0,5-1 0,4 0 191,0-1 0,0 3 0,1-5 0,-1 1 0,1 0 0,-1-2-297,1 1 1,4-3-1,1 2 1,1-3-328,3-1 0,-2 0 0,0 0 0,2 0 0,1 0-215,-3 0 0,3 0 0,-7 0 0,0 0 0,-3-1-852,0-3 1,-1 2 0,-1-3 0,-1 1-1359,-2-1 2314,1-4 0,3 7 0,1-3 0</inkml:trace>
  <inkml:trace contextRef="#ctx0" brushRef="#br0">13461 13876 7848,'-7'6'4285,"3"-5"-3822,8 3 0,3-2 1,5-2-251,1 0 0,1 0 0,2 0 0,4 0 0,1 0 0,-2 0-129,-1 0 1,3 0 0,-4 0 0,-1 0-1,1 1-310,-1 3 1,1-3 0,-4 4 0,-1-4 56,0-1 1,-3 4 0,-2 2 0,-2 1 186,-2 2 1,-2-2-1,-1 2 1,0 0 268,0 2 0,0 2 0,0-1 0,-1 2 67,-3 3 0,1 1 0,-5 4 0,-1-1 0,1-1 0,0 1 114,-2 0 0,-1-6 1,-1 2-1,0-3-714,4-2 1,-3-1 0,4-1-1,-1-3-3393,0-2 2796,5 0 843,-3-5 0,12 0 0,1 0 0</inkml:trace>
  <inkml:trace contextRef="#ctx0" brushRef="#br0">13823 14200 7859,'0'13'0,"0"-1"2752,0 1 1,0-5-3171,0 0 1,4-4 417,0 5 0,6-1 0,-3 5 0</inkml:trace>
  <inkml:trace contextRef="#ctx0" brushRef="#br0">19137 12729 7854,'-12'4'2534,"-1"0"1,5 1-1679,0-5 1,11 1 0,1 2 0,7 1 0,4 0-331,2 2 1,1-5 0,-2 4-1,5 0-307,3-1 0,1 1 1,1-2-1,2 1 0,2-1 1,1-2-335,-1-1 1,3 0-1,-3 0 1,-3 0 0,-2 0-904,-4 0 0,1 0 1,-5 0-1,-2 0 0,-1 0-758,-2 0 1776,1 0 0,-1 0 0,1 0 0</inkml:trace>
  <inkml:trace contextRef="#ctx0" brushRef="#br0">19512 12629 7854,'-21'-8'381,"1"1"283,2 2 0,2-5 1,3 3 3163,1 0-3227,5-4 1,8 14 0,10-2 0,6 5 0,1 3-262,0 2 0,4 2 0,-1-1 0,1 1 0,0-2-92,-1-3 1,-1 3 0,2-4 0,-3 2-722,-1-1 1,0-4 0,-3 4 0,2 1 0,-2-1-83,-1 0 1,-1-4 0,-2 5 0,-2-1-1,-2 0 385,-1 1 1,2-5-1,-4 4 1,-1 2 420,-1 1 0,-2 3 0,-2 1 1,-2 2-1,-3-2 254,0-1 0,-4-2 0,3 1 1,-3-1-1,-2 1-7,1-1 1,-1 1 0,2-1 0,1-1 0,3-1-287,2-2 0,-3 0 0,2 5-3060,-1-1 0,4 1 2848,-1-1 0,-3-5 0,0-1 0</inkml:trace>
  <inkml:trace contextRef="#ctx0" brushRef="#br0">19811 12978 7854,'0'20'2215,"-4"-2"-479,0-6 1,-3-3-1271,7-1 0,3-5 0,9 1 223,0-3-689,-5-1 0,-1 6 0,-6 1 0</inkml:trace>
  <inkml:trace contextRef="#ctx0" brushRef="#br0">16380 15023 7854,'-8'7'236,"0"-3"282,-1-2 1,1-2-1,0 0 2767,-2 0-1387,4 0-1344,1 0 0,15 0 0,2 0-407,2 0 0,1 0 1,2 0-1,2 0 1,2 0-1,0 0-280,1 0 1,2 0 0,-1 0 0,-1-2 0,-1-1-293,1-1 0,-2 0 0,-1 4 0,-1 0 1,-3 0-255,-1 0 0,-5 0 0,-1 0 0,0-1 0,0-2-3172,1-1 3851,-6 0 0,8-2 0,-4-1 0</inkml:trace>
  <inkml:trace contextRef="#ctx0" brushRef="#br0">16542 14786 7854,'-8'0'983,"0"0"2,-2 0 1,5 2-193,0 2 1,4-1-1,2 3-449,4 0 1,1 2 0,7-2-1,1-1 1,2 2-217,5 0 0,3-4 1,1 3-1,0-2 1,0 0-1,0-1-432,0-2 0,0 3 1,-2 0-1,-1 0 8,-1 2 0,-6-3 0,2 4 1,-3 0-23,-2 0 1,-3-1 0,-2 4 433,-2-2 0,-1-3 1,-4 3-1,0 2 0,0 1 1,0 1 306,0 1 0,-5 3 1,-2 2-1,-2 0-73,1 0 0,0 3 1,-5-3-1,2 0 1,2 0-56,0-3 1,2-1 0,-2-3 0,0-2-1197,0-5 1,2 1-1006,-2-1 0,7-1 0,-3-7 1906,4-4 0,-5-3 0,0-2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3094 2905 8206,'0'-18'0,"0"4"0,0-4 0</inkml:trace>
  <inkml:trace contextRef="#ctx0" brushRef="#br0">3069 2518 8206,'-6'-23'-50,"-1"1"0,-1 1 778,0-1 1,4-2-1,-3 1 1,1 0 373,3 3 0,2 0-707,1 0 1,0-3 0,0 7 100,0 0 0,6 4 0,2 4 0,3 5 41,1 6 1,0 9 0,-3 10-1,0 6-300,0 5 1,1 14 0,0 7 0,-2 6-1,0 4 1,1 1-48,-1 1 1,-5-28-1,1-1 1,6 32-1,-2-5-171,2-7 0,5-13 0,2-6 0,-1-8 1,1-5-1,-1-6-237,0-6 1,3-2-1,2-7 1,1-2-133,-1-5 0,2-6 1,-2-9-1,1-7 1,1-8 66,-3-7 1,-3-4 0,2-6 0,-1 1 0,-4 4-172,-4 3 1,1 5 0,-4 3 0,0 7 209,-3 5 0,2 8 355,-2 5 0,0 8 0,-3 2 342,3 11 1,-2 6 0,3 8 0,0 4 0,-1 8-16,-2 6 1,4 3 0,0-1 0,1-5-1,1-2-190,-1-1 1,4-2 0,-3-3-1,3-5 1,0-5 129,-2-2 1,2-10 0,-3 0 0,3-4 0,2-4-41,-1-2 0,1-12 0,-1-6 0,2-6 0,1-6 0,3-7 130,2-9 0,-4 0 0,5-11 0,0 2-451,-2 0 0,-1 0 0,-5 4 1,1 1-1,1 0-363,1 3 1,-3 3 0,-5 6 0,1 1 0,-1 3-702,0 4 1,-5 8 0,1 4 0,-2 3-1034,-2 2 1,0-1 2079,0 1 0,-6 0 0,-1-1 0</inkml:trace>
  <inkml:trace contextRef="#ctx0" brushRef="#br0">4179 2955 8460,'0'-9'-84,"0"1"1,0 4 328,0-4 0,0 3 1,0-3 625,0-2 1159,0 5 0,2-1 2886,2 6-2097,-3 0-2289,5 0 136,-6 0-566,0 0-32,0 6 423,0-5-114,0 5-312,0-6 1,0 1-75,0 3 1,0 3-1,0 6 1,0-1-20,0 1 0,0-1 0,0 2 0,0 3 0,0 2 0,0 2 4,0 0 1,1-1 0,2 4 0,1-2 24,-1-1 1,2 0 0,0 4-1,-3-2 1,0-2 0,-2-4 74,0-4-102,0 0 1,0-8 0,0-5 0,0-6-152,0-6 0,-4-4 0,-1-2 0,3 0 117,0 0 1,1-3 0,-2 4 0,-1 1 0,1-1 0,2 1 27,1 0 1,-4 2 0,-1 1 0,3-3 18,0 0 0,2 3 1,0 5-1,-1-2 1,-2-1 159,-1-1 0,0 3 0,4 1 1,-2 0-1,0-1 482,-3 1-445,1 5-346,4-2 69,0 5 0,0-2 185,0-2 1,0 1 301,0-5 0,0 4-194,0-4 27,0 5-566,0-3 238,0 6 2278,0 0-2144,6 0 0,-3 0 0,5 0 0,2 0-105,1 0 1,1-1 0,1-2-1,-1-1-410,1 1 0,3 2 1,1 1-1,-2 0-773,-1 0 984,-1-6 0,-1 5 1,0-3-1,1 2-584,-1 2 1,-3-1-1323,-1-3 1,-5 4 995,1 0 0,-3 5 1,-1 8-1,0-1 1,0 1 1180,0-1 0,-5 6 0,-2 2 0</inkml:trace>
  <inkml:trace contextRef="#ctx0" brushRef="#br0">4204 3079 7415,'-7'7'2122,"2"-1"-938,5-6 5631,0 0-6366,5 0 1,-2 0 270,5 0 1,1 0 0,5 0 0,1 0 0,1 0-238,0 0 1,3 0 0,1 0 0,0 0 0,0 0-644,-2 0 0,3 0 1,-5 0-1,-1 0-1737,-1 0 0,-5 0 0,-1 0 0,0 1-1455,-1 3 1,4-1 3351,-2 6 0,-4-1 0,1 4 0</inkml:trace>
  <inkml:trace contextRef="#ctx0" brushRef="#br0">3156 3591 8228,'-15'5'-11,"1"2"0,3 0 256,0-3 0,4 2 2566,-1-2-731,-1 6 1,4-10-1133,5 0 0,5-2 1,9-6-1,3-2 0,5-2-157,6-5 1,9 3 0,10-2 0,6 2-1,5 1-498,3 1 1,-3-5 0,-1 1 0,0 0 0,0 1-194,3-2 1,2 4 0,3-4 0,0 4-1,-4 4 1,-5 2 46,-5 1 1,-7-2 0,-1 4 0,-1 1 0,-1 2-313,0 1 0,-2 0 1,-2 0-1,-1 0-170,-3 0 1,2 0 0,-7 0 0,-5 0-1313,-5 0 551,2 0 1,-11 0 0,4 0-3724,-2 0 0,-4 0 4819,1 0 0,-5 5 0,2 2 0</inkml:trace>
  <inkml:trace contextRef="#ctx0" brushRef="#br0">3705 4127 8125,'-1'-13'221,"-3"1"1,1-1-1,-4 1 1,1-1 0,4-1-1,-1-1 372,-1-1 0,2-1 1,-2 5-1,3-1-42,1 1 0,0-1 0,0 1 160,0-1 0,0 5 0,1 2 1,3 6-205,5 10 1,0 12-1,1 11 1,-2 5-286,2 3 1,-3 4 0,1 6 0,2 2-267,1 1 0,2 0 1,-1-4-1,1-2 1,-1-2-104,0-5 1,0-7 0,-3-7-1,0-5 84,0-5 0,1-7 0,0-3 0,-2-2 146,2-2 0,-3-3 1,1-6-1,2-6 0,1-9 1,1-8-1,1-10-9,-1-9 0,1-2 0,-1-4 0,1 4-304,-1 4 1,1 5 0,-2 8 0,-3 5 0,-2 7 181,-1 9 0,-2 1 247,5 6 1,-5 8 0,2 10 0,1 7 0,1 8 0,1 5-69,1 3 1,-5 7 0,4 2 0,0 0 0,1-2 68,-1-4 1,-4 0-1,3-11 1,-1-5 107,-4-5 0,4-4 0,0-3 0,0-4-23,4-7 1,-4-7-1,-1-11 1,-1-7-1,2-8 348,1-7 1,1-5 0,5-5 0,-1 1-750,1-1 1,-5 0-1,0 0 1,2 2 0,0 0-1,-1 4-326,0 1 1,-2 3 0,2 7-1,-2 4 130,-1 2 1,-2 8 0,-3 4 0,2 4-560,1 2 1,0 8 0,-4 1-1,0 7 1,0 5-1589,0 5 1,0 8 0,2 8 2458,2 3 0,-3 7 0,5 1 0</inkml:trace>
  <inkml:trace contextRef="#ctx0" brushRef="#br0">4628 4551 8071,'0'-13'1542,"0"-1"-473,0-2 0,0 0-536,0-4 0,5 4 0,-1 0 1,0 2-76,1 1 0,-3 1 0,2-1 0,-3 1 0,-2 1 0,-2 1 113,-1 2 1,-6 5-1,2-1 1,-4 3-348,-5 1 0,2 0 0,-5 0 1,1 0-1,1 1 0,0 5-130,3 6 0,1 6 0,3 7 1,2 1-1,5 2-89,3 1 1,1 4 0,1-4 0,3-1 0,5-3 0,2-3 55,1-1 0,2-10 1,1 0-1,2-4 56,-2-4 1,3-5 0,-1-4-1,-2-10 1,-1-4 0,-3-8-789,-3-3 0,2-2 1,-4-3-1,-1 1 1,1 4-6119,-4 0 6789,0-4 0,-2 9 0,0-4 0</inkml:trace>
  <inkml:trace contextRef="#ctx0" brushRef="#br0">5102 3541 8162,'-12'0'0,"4"0"0,-1 0 910,0 0 0,2 0 0,-2 0 750,0 0-1117,-2 0 0,2 4 1,1 0-1,0 0 112,1 2 1,0-5-1,4 5-192,-1-1 0,1-3 0,7 0 0,5-4 1,4-7-84,8-2 0,6-8 1,10-6-1,0-6 13,1 0 1,3-4-1,2 4 1,2 1-188,2-1 1,6 2 0,2 4 0,2-1 0,2-2 0,2-2-123,2-2 0,-30 16 0,2-1 0,1-2 0,1 0 0,3 1 0,2-1 0,3 0 1,1 1 24,3-1 1,-1 0-1,1-2 1,1-1-1,3-1 1,1 1 0,5-3-1,2 1-1026,-17 7 1,1 1-1,-1-1 866,20-8 0,1 0 0,-18 9 1,0-1-1,1 0 0,-2 1 0,1-1 1,0 1-1,2-1 0,0 1 0,1 0-10,-1 1 0,0 0 1,1-1-1,3-1 1,0-1-1,-1 1 1,-1 0-1,0 1 1,0 0-1,0 0 1,-1 0-1,1 0 1,-1 0-1,0 1 1,0 0-1,-1 1 1,-1 0-1,0 1-37,-1 0 1,-1 1 0,0 1 0,20-8 0,0 1 0,-4 3 0,-1 0 0,1 0 0,0 0 139,0-1 1,2 1 0,-1 0-1,1 1 1,0 1 0,0 0 0,1-2-1,0 1 1,2-2 0,0 0 0,1-1-1,-1 0-12,0 1 0,2-1 1,-20 6-1,1 0 0,0 0 1,1-1-1,-1 0 0,-1 0 1,0 0-1,-1 1 0,-1-1-60,21-5 0,0 1 1,0 2-1,0 0 1,0 0-1,0 1 1,-5 1-1,-1 1 1,-4 2-1,0 0 1,-1 2-1,0-1 8,0 2 1,-1 0 0,2-3 0,-1 0 0,0 3 0,-1 2 0,-2-1 0,1 0 46,1 0 0,1-1 0,1 1 0,0-1 0,-2 1 0,0-1 0,-1 1 0,0 0 0,-1 1 0,0 0-61,0-1 0,0 0 0,0 2 0,-1 0 0,-6-2 0,0 1 0,-2 0 0,0 0 0,-1 0 0,-1 0 0,2-1 0,-1 1 11,0-1 1,1 1 0,-1 0-1,1 1 1,-3-1 0,0-1 0,-1 1-1,-2-1-16,-1-1 0,-1 1 0,0 0 0,0 1 0,2 0 0,1 0 0,1-1 0,1 0 0,0 0 0,-1 1 0,-1-1 0,-1 0-146,-3 0 0,-1 2 0,26-2 0,-4-2 0,0 2 347,-1 2 0,-7-2 0,-1 0 0,-3 3 0,-6-1 0,-3 0 575,-3-1 0,-4 0 0,3 4 1,-2 0-609,-2 0 1,-2-2 0,1 0 0,2-3 0,6 3 0,3-1-100,4-1 0,5 2 0,-1-2 0,1 3-224,-1 1 0,-1 0 0,-6 0 0,-4 0 0,-2 0 0,-2 0 19,-1 0 1,3 0 0,-3 0-1,-1 0 243,1 0 1,-4 0 0,4 1 0,-5 2 108,-5 1 1,2 0 0,-4-4-1,1 0 1,0 0 0,-1 0 119,0 0 0,-1 0 0,-5 0 0,1 0-290,-1 0 0,0 0 0,1 0-591,-1 0 1,1 0 0,-1 0 0,1 0-1638,-1 0 1,1 0-2776,-1 0 4998,-5 0 0,-12 6 0,-9 1 0</inkml:trace>
  <inkml:trace contextRef="#ctx0" brushRef="#br0">14659 885 8088,'-13'-7'6915,"6"2"-6427,2 5-312,5 5 1,9 2 193,4 6 0,8 3 1,-1 2-1,5 2 0,3 3 1,3 4 20,1 2 1,-3 0 0,4-6 0,2-1-661,1-1 0,1 0 1,0 4-1,-1 0 1,-1 0-1,-3 0-341,-1 0 0,-4-6 1,-6-2-1,-4-2 0,-5 0 600,-4 2 1,-2-1 0,-7-3 0,-5-1 0,-8 1 485,-9-1 0,-9 2 1,-11 1-1,-7 2 1,-6 0-1,1 1 356,5 2 1,-5 3 0,2-1 0,-2-1-636,0 1 0,1 0 0,3 0 0,3-1-700,-1 1 1,7-3-1,4 1 1,4-2 0,4-3-1,2 0-1287,2 2 0,1-3 0,1 2 1790,4-2 0,7 4 0,8 2 0</inkml:trace>
  <inkml:trace contextRef="#ctx0" brushRef="#br0">14422 1995 8062,'-18'-2'0,"5"-2"803,1 3-803,10-5 0,2 1 0,7-2 0</inkml:trace>
  <inkml:trace contextRef="#ctx0" brushRef="#br0">14958 3728 8097,'0'-13'350,"0"1"1,0-1 370,0 1 0,4-1 0,0 1 1,1-1-1,-1 1 0,1 1 576,2 3 0,0 3 1,3 10-1,-3 4 1,-2 8-469,-2 8 1,-2 5-1,-1 9 1,0 4-1,0 6 1,-1 5-399,-3 2 0,3-3 1,-5 0-1,2-6-497,0-6 0,-1-7 0,5-7 0,0-5 0,0-5-261,0-3 1,0-9 197,0-5 0,-1-9 1,-2-11-1,-2-3 1,-1-9-1,-1-7-189,0-7 0,5-2 0,-3-2 0,3 0 112,-2 0 1,2 2 0,-2 1-1,3 4 1,1 3 0,0 5 361,0 3 1,0 3-1,0 5 1,0 2 392,0 2 1,0 4-1,1 1 1,2 4-1,2 3 1,2-1 5,3 2 1,5 1 0,3 3 0,2-1-478,2 1 0,1 1 1,4 2-1,0 0 0,3 0 1,-3 0-79,0 0 0,-2 0 0,-1 0 0,0 0 0,-2 0-768,-1 0 0,-6 6 1,2 1-1,-3 1 0,-2-1-316,1-1 1,-2 3 0,-2 0 0,0 2-1,-1 1-378,-1 1 1,-1-1-1,-6 1 1,0-1-803,0 1 1,-2-1 2263,-2 1 0,-3-1 0,-5 0 0</inkml:trace>
  <inkml:trace contextRef="#ctx0" brushRef="#br0">15108 3915 8097,'-9'12'0,"3"1"5164,0-1-4409,-4-5 1,10-1 0,0-8 0,7-2 0,6-3 777,3 0 1,0-2 0,4 3-1,3 0-855,0 1 1,1-1-1,-2 4 1,-3-3-1,1 3-987,-1 0 1,-4 6 0,2 2 0,-3-1-1,-2 2-748,1 0 1,-5 2-1,0 3 1,1 1-1,-2-1 1,-3 1 1056,-3-1 0,5 6 0,1 1 0</inkml:trace>
  <inkml:trace contextRef="#ctx0" brushRef="#br0">14995 4339 8056,'-1'7'2042,"-3"-3"0,5-3-423,3-1 0,5-1 1,12-3-1,2-5 289,5-2 0,0-1 1,5-2-1,0-1-1505,-1-2 1,0 2-1,-4 5 1,1 2-1,-3-1 1,-2 2-404,-4 3 0,-3 3 0,2 1 0,-1 0-684,-2 0 0,2 0 0,-2 1 0,1 3 0,0 5 684,-1 2 0,1 1 0,-5 1 0</inkml:trace>
  <inkml:trace contextRef="#ctx0" brushRef="#br0">17865 8864 7542,'-49'-32'0,"1"1"0,-1-6 0,1-1 0,0-5 0,3-2 115,2-1 0,1 0 1,1 0-1,-1 0 1,1 3-1,-1 2 0,-1 0 1,-1 0-1,-1 0 1,0 0-1,-2 0 1,-1 1-1,-1-3 0,-3 1 1,15 13-1,-1 1 1,-2 1-434,-2-2 1,-2 2 0,0-1-1,-1 1 1,0 0 0,-1 1-1,-4 1 1,-2 0 0,0 2 0,-3-1-1,-1 0 1,-1 2 0,-4 1-1,-1 0 1,-2 2 321,-3 1 0,-1 1 0,-1 1 0,3 1 0,1 0 0,-3 2 0,11 4 0,-1 0 1,-1 1-1,0 1 0,0 0 0,0 0 0,0 1 0,-1 0 0,-3 0 0,0 1 1,-1 0-1,0 1-11,-2 0 0,0 1 0,-1 0 0,0 1 0,1 0 0,-1 1 0,1 0 1,-1 1-1,-2-1 0,0 0 0,-1 0 0,1 1 0,-1 0 0,1 1 1,0-1-1,0 2 0,-1-1 0,2 1 0,-1 0 0,0 1 0,0 0 0,0 0 1,0 0-1,0 0 53,0 1 0,0 1 0,1-1 0,-1 0 1,2 0-1,-1-1 0,1 1 0,-1 0 1,0 1-1,1 1 0,-1-1 0,1 1 0,-1 1 1,1-1-1,-1 1 0,0 0 0,1 0 1,-1 1-1,0 0 0,0 1-2,-1-1 0,0 1 0,1 0 1,-1 1-1,2 1 0,0 1 1,0 0-1,-1 1 0,0 0 1,-1 1-1,0 0 0,0 1 1,13-3-1,1 0 0,0 1 1,0 0-1,0 0 0,0 1 1,0 0-1,0 0 0,0 1 1,0-1-39,0 0 1,-1 1-1,1-1 1,-1 1 0,1 0-1,-1 1 1,0 0 0,0 1-1,0 0 1,0 0 0,0 1-1,-1 1 1,1-1 0,0 2-1,0 0 1,-1 0 0,1 2-1,0 0 1,0 0 0,-1 1-1,-1 1 1,1 0 0,-1 1-1,0 0 1,0 0 23,-1 1 0,0-1 1,0 1-1,1 1 0,0 0 1,3-1-1,2 2 0,-1 0 1,1 0-1,-1 0 0,-2 1 1,0 1-1,0 0 0,0 0 1,0 1-1,2 0 0,0 0 1,0 1-1,1 0 1,1 1-1,2-1 0,0 0 1,2 0-1,0 1 0,0 0 15,1 0 1,0 0 0,1 0 0,0 1 0,0-1-1,-9 8 1,0-1 0,1 0 0,2 1 0,3 0 0,1 1-1,1 0 1,1 0 0,2-2 0,0 0 0,1 1 0,1 0-1,3-2 1,1 0 0,1 1 0,1 0-86,-9 10 1,2 1 0,1 1 0,0 2 0,1 0 0,2 0 0,1 1 0,2 0 0,0 0 0,2 1 0,1 0 0,2 1 0,1 0 0,2 0 0,1 1 54,2 0 0,0 1 0,2 0 0,1 0 0,1 1 0,1 1 0,2 1 0,0 1 0,2 0 0,0 0 0,0 1 0,2-1 0,1 2 1,1 0-1,1 1 54,1 1 0,1 0 0,2 1 1,1-2-1,1 0 0,2 1 1,1-14-1,2 1 0,0 0 0,0 0 1,1 1-1,1 0 0,0 0 1,2 0-1,0 0 0,2 0 1,0 0-1,1 1-116,2 0 0,0 1 0,1 0 0,1-2 1,3 15-1,2-2 0,1-1 0,3 0 0,2-2 1,1 0-1,1-1 0,1-2 0,3 0 1,1 0-1,2 0 0,3-1-35,-7-15 1,1-1-1,1 0 1,1 0-1,0 0 1,1 0-1,1 0 1,2-1 0,3 2-1,1-1 1,1 1-1,1-2 1,0 1-1,0-1 1,1-1-1,0 0 1,1-1 0,1-1-1,0 0 1,0 0 60,-1-2 0,-1 0 0,2 0 0,1-1 1,5 2-1,2-1 0,0 0 0,0-1 1,-1-1-1,0 0 0,-1-1 0,2 0 1,2 0-1,0-1 0,0 1 0,2-2 1,-1 0-1,2 0 0,-1 0 0,1-2 0,1 1 1,0-2-1,0 0 0,1-1 98,1 0 0,1 0 1,0-1-1,-1 0 0,0-1 1,0-1-1,-1 0 1,2-1-1,2 0 0,1 0 1,0-1-1,1-1 1,2 0-1,0 0 0,0-1 1,1-1-1,-13-5 0,1 0 1,-1-1-1,1 0 1,0 0-16,1-1 1,-1 0-1,1 0 1,0-1-1,1 0 1,2-1-1,1 0 1,0-1-1,0 0 1,-1-1-1,-1 0 1,-1-1 0,1-1-1,-1 1 1,2-2-1,2 1 1,0-1-1,2-1 1,-1 0-1,1 0 1,2-1-1,1-1 1,0 0-1,1 0 1,-1-1-34,1 0 0,0-1 0,0 0 0,0-1 0,0 0 1,1-2-1,0 0 0,0-1 0,0-1 0,0-1 0,-1 0 1,0-1-1,-1-1 0,1 0 0,0-1 0,1-1 0,1-1 1,-1 0-1,1 0 0,-1-2-47,-9 2 1,0-1 0,0 0 0,1-1 0,-1 0 0,0 0 0,2-2 0,0 1-1,-1-1 1,1-1 0,0 0 0,0 0 0,0-1 0,0 0 0,-1-1 0,1 0-1,0 0 1,-1 0 0,1-1 0,0-1 0,0 1 0,0-1 0,0 0 0,0 0 0,1-1-1,0 0 1,0 0 0,0-1 0,0 0 0,0 0 0,0-1 0,1 1 0,0-1-1,-1-1 1,1 1 0,0-1-17,-1 1 1,1-1 0,0 0-1,0 0 1,0-1 0,0 0 0,0-1-1,1-1 1,0-1 0,0 1-1,0-1 1,-1-1 0,0 1 0,0-1-1,0-1 1,0 1 0,0-1 0,-1 0-1,0 0 1,0 0 0,0-1-1,-1 0 1,1 0 0,-1 0 0,0 0-1,0-1 1,0 0 0,0 0 0,-1-1-1,1 0 22,0 1 0,-1-1 0,1-1 0,0 1 0,-1-1 1,0 0-1,-1-1 0,0 0 0,-1-1 0,1 0 1,-1 0-1,0 0 0,-1 1 0,0-1 0,0 0 1,0 0-1,-1 0 0,1-1 0,-1 1 0,-1-1 0,1 0 1,-1-1-1,0 1 0,-1-1 0,-1 1 0,0 0 1,-1 0-1,0-1 0,0 0 0,-1 1 45,-1 0 0,0 0 0,-1 1 0,0-1 0,0-1 0,0 0 1,1-2-1,0-1 0,0 0 0,-1 0 0,1 0 0,-1 0 0,-2 0 1,0 1-1,0 0 0,-1 0 0,0-1 0,1 0 0,-1 0 0,0-2 1,-1 1-1,1-1 0,-1 1 0,0-2 2,-1 1 1,0-1 0,0 0 0,0 0 0,-1-1 0,0 1 0,6-8 0,0 1 0,-1-1 0,0 0 0,-1 0 0,0-1 0,-1-1 0,0 1 0,0-1 0,-1-1 0,-1 2 0,-1-1 0,0 1 0,0-1 0,-1 0 0,-1 0 0,0 1 0,0-1 0,-1-1 0,-1 1 0,-1 0 0,-1 0 0,0 0 0,-1-1 0,-1 1 31,0-1 0,0 0 1,-1 0-1,-1 0 0,-1 1 1,5-9-1,-2 1 0,-1 0 1,-1-2-1,-1-1 1,-1-1-1,-1 0 0,-3-1 1,-2 3-1,-2 1 0,-1-1 1,-3 0-1,-2 1 1,-3 1-1,-1 0 0,-1 0 40,-3 0 1,-1 1-1,-2-1 1,0 1-1,-2 0 1,-1 0-1,-2 0 1,-1 0 0,-2 2-1,-2 0 1,-2 1-1,-1-1 1,-3 1-1,0-1 1,-3 1-1,-1 1-58,-3-1 1,-1 1-1,-2 1 1,-3 0-1,-3 2 1,-3 0-1,-1 2 1,-3-1 0,-3-1-1,-3 0 1,-2 0-1,-1 2 1,-1 0-1,-2 2 1,-1 0-1,-2 2 1,-2 0 0,-3 1-1,0 1 1,-3 2-49,10 7 0,-1 2 0,-1 0 0,-1 1 0,-2 0 0,-4 0 0,-1 1 0,-1 0 0,-2 2 0,-1 0 0,7 5 0,-1 1 0,-1 1 0,0 0 0,-1 1 0,-1 0 0,-1 0 0,0 0 0,-1 1 0,-1 0 0,1 1 0,-2 0-104,0 1 0,-1-1 0,0 2 0,-1 0 0,0 0 0,-1 1 1,6 2-1,-1 1 0,0 0 0,-1 1 0,0 0 0,-1 1 1,1 0-1,-4 1 0,0 0 0,0 0 0,0 2 0,-1-1 1,-1 1-1,1 1 0,-3-1 0,0 1 0,-1 0 0,0 1 1,0 0-1,-1 0 0,0 1 0,7 1 0,0 0 0,-1 0 1,0 1-1,0 0 0,0 0 0,-1 1 0,1-1-82,-2 1 0,0 0 0,-1 0 0,1 0 0,-1 1 0,0 0 1,0 0-1,-1 1 0,-1 1 0,-1 0 0,0 1 0,0 0 1,-1 0-1,0 1 0,1 0 0,-2 0 0,7 1 0,0-1 1,-1 1-1,0 0 0,0 1 0,-1-1 0,1 1 0,-1 1 1,1-1 184,-3 1 0,1-1 0,-1 1 0,0 1 0,0-1 0,0 1 0</inkml:trace>
  <inkml:trace contextRef="#ctx0" brushRef="#br0">17017 14886 7809,'0'-13'118,"0"1"0,1 1 0,2 1 0,2 3 1,2 2 766,3 2 1,1 2 547,1 1-1153,1 0 1,-5 1-1,-1 3 1,0 4 50,0 4 0,-3 4 1,3 2-1,0 2 1,0 2-22,3 1 1,-3 6 0,1 2 0,2 1 0,2 2-47,5 2 1,-3 7-1,2 3 1,-2 2-1,-3 2-30,-3 0 0,2 4 0,-4 0 0,-1 0 0,1 2-46,-3 2 0,-2-3 1,-1-1-1,1-2 1,2-4 7,1-2 0,2-3 0,-3-7 0,2-2 0,1-2-92,-1-1 0,4-4 0,-5-6 0,-2-4 0,0-3 254,-2-2 0,1-5 519,3-3 424,-2-2-1053,3-2 1,-3-2-122,2-2 1,-1-3 0,6-7 0,5-2 0,7-8 33,7-8 0,11-4 0,-14 11 0,2-1 0,7-5 0,3 0 0,7-6 0,3-1 0,-10 9 0,1-1 0,1 0-44,3-2 1,0 0-1,2-1 1,2-1-1,1-1 1,1-1 0,5-4-1,2-1 1,1 0-1,-13 9 1,1-1 0,0 1-1,1-1 1,0-1-1,0 1 1,0-1 0,1 0-228,0 1 0,1 1 0,-1-1 0,1 0 0,1-1 0,-1-1 0,1 0 0,0 0 1,1 0-1,-1 0 0,1 0 0,-1 0 0,1 0 0,-1 0 0,1-1 0,-1 1 1,0 0-1,0 1 0,0-1 0,0 1 110,-1 0 0,0 0 0,1 1 0,-2-1 0,-1 2 0,-1 0 0,-1 1 0,1-1 0,0 0 0,0-1 0,0 1 0,-1 0 0,12-8 0,-1 0 0,0 1 0,0 1 0,0 0 0,-1 0 0,-2 2 0,-1 0 0,-1 0 0,-3 1 0,-1-1 0,0 2 0,-3 2 0,-1 1 0,-1 1 0,15-12 0,-2 1 0,-2 3 0,-2 1 0,-3 3 0,-2 0-110,-3 3 1,-3 0 0,-6 2-1,-1 0 1,-2 0 0,0 0-1,-3 1 1,0 2 0,24-24-826,0 4 0,-4-1 1,-3 5-1,-3 2 0,-5 1 1,-3 2-340,-5 0 0,-6 1 1,-4 1-1,-5 3 1274,-3 2 0,-4-4 0,-5 5 0,3 2 0,5 0 0,6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11827 12816 9929,'7'2'442,"-2"1"0,-1 2 0,1 2 1,-3 4 111,0 4 1,-2 6-1,0 8 1,0 4 0,0 5-1,0 3-97,0 5 1,-4 4 0,-2 4 0,-1 4 0,-1 3-1,1 1-147,3 1 0,-2 1 1,2 1-1,1-2 17,2-6-380,1-1 1,0-18 0,0 4 0,1-5 0,2-5-603,1-7 0,4-6 1,-2-6-1,-1-1-671,1 1 0,-2-5 1,-2-1 218,2-1 1,1-13 0,5-10 1106,-2-5 0,1-3 0,3 0 0</inkml:trace>
  <inkml:trace contextRef="#ctx0" brushRef="#br0">11827 12642 9941,'0'-7'3850,"1"1"-2884,3 6 0,3 0 1,7 0-1,3 0 276,3 0 1,4 0-945,1 0 1,10 5 0,2-1 0,2-2 135,0 0 0,2 2-520,1 0 1,6 0 34,2-4-751,0 0 374,6 0 1,-6 4 364,-1 1 0,0-1-572,-3-4 1,-5 0 259,-7 0 1,-4 0 34,-5 0 1,-4 4-101,0 0 1,-6 4-1,1-3-931,-2-3 952,-7 5 1,4-4 495,-2 5 1,-4 1 0,-1 3-36,-2 1 1,-2-1 0,0 0 0,0 1 0,0 1 360,0 2 1,-4-2-71,-1 3 1,1 1 288,4-1 1,0 6 75,0 2 0,-4 1-259,0 8 1,0 0 3,4 8 1,-4 2-147,-1 6 0,0 0-200,1 0 1,1 7-299,-5 5 1,1 7 325,3-29 1,-1-1-1,0-3 1,1 0-141,1 2 1,2-1 0,-5 31-22,4-33 0,0 0 0,0 31-333,-2 0 1,3-6 56,1-2 0,0-6-148,0 2 1,0-8 215,0-4 1,0-5 65,0-4 1,0-2 292,0-6 1,0-2 268,0-2 0,0-3 62,0-5 1,0-1-107,0 1 597,0-1-635,0-5 112,0 4-1227,0-10 561,0 5-2221,0-6 1268,-6 0 0,5-6 233,-3-2 1,1 1 0,-1-1 0,-3-2-172,0-1 1143,-4-1 0,-1-1 0,-8 1 0</inkml:trace>
  <inkml:trace contextRef="#ctx0" brushRef="#br0">11964 13839 7932,'0'-13'2516,"0"1"-1900,0 5 0,-1 1-127,-4 6 1,3 7-1,-5 6-180,1 6 0,2 5 0,3 2 0,-2 3 0,-1 4 1,1 3 36,2 2 1,-1 5 0,-1 2 0,-1 2-149,1-1 0,1 1 0,-1-5 0,-1-3 0,1-5-107,2-5 1,1-2 0,0-4 0,0-1 0,0-2 43,0-2 1,0-2 0,0-3 0,1-2 0,2-1 384,1-2 0,1-1 1,-2 3-1,3-4-46,1 0 1,1 0 0,6-4-1,1 2-170,2-1 1,5-1 0,-1-2 0,2 0 0,1 0 0,-1 0 82,2 0 0,-4-2 1,7-1-1,-3-1-249,1 2 1,2-4 0,-2 2 0,2 0 0,1 0-1,0-1 76,2 3 1,-5 0-1,3 2 1,-3 0-83,-1 0 0,0 0-408,0 0 0,-4 0-515,0 0 1,-6 4 417,2 1 1,-3 3-860,-2-4 0,1 4 1,-1-2-1098,1 1 1,-5-4 0,-1 2 2328,-2 1 0,5 1 0,-3 5 0</inkml:trace>
  <inkml:trace contextRef="#ctx0" brushRef="#br0">12925 14587 7924,'-9'7'4360,"1"-3"-3418,5-3 0,-4-1 1,4-1-2758,-1-3 1815,0 2 0,10-9 0,1 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15470 8154 7685,'19'-13'-377,"-1"5"295,-6 0 1,1-1 0,-2-3 0,-1-1 0,-3 1 0,-2-1 0,-2 1 0,-2-1 372,-1 1 1,-1 4 0,-2-2 0,-4-3 0,-2-2-119,-5 0 0,-3-3 1,2 0-1,-2-1 0,1-4-25,-2 0 0,-2-2 0,-3-1 0,0-2 232,3-1-299,-7-6 0,-5 9 0,-6-3 1,-5 4-1,-7 5 137,-7 8 0,-8 5 0,-3 8 1,-2 4-1,34-1 0,-1 1 0,-2 2 1,-1 2-48,-3 0 1,-1 2-1,-4 3 1,0 1-1,-1 1 1,0 2-1,2 0 1,2 1-1,2 1 1,0 0-46,1 1 0,0 0 1,1 2-1,0-1 0,0 0 1,0-1-1,1 1 1,1 1-1,2 0 0,2 1-39,2-1 0,2 2 0,3 2 0,1 2 0,2 0 0,3 1 0,0 1 0,1 1 0,0-1 0,1 1 38,2-1 1,0-1 0,-9 30 0,3 1-1,10-2 1,10 1-30,7 4 1,11 2 0,-2-30 0,2-1-1,3-2 1,2-1 0,3-1 0,3-3-1,3 0 1,1-3-97,3 0 1,3-3-1,7 0 1,4-2-1,3-4 1,2-2-1,1-1 1,1-4-1,1-1 1,1-3-20,-1-1 0,0-1 0,1-3 0,1-3 0,5-2 0,1-4 0,-2-2 0,-1-3 0,-1-3 1,-2-2-22,-1-2 0,-1-2 0,2-2 0,1-1 0,0-2 1,1-3-1,-3-1 0,-1-3 0,-2-2 0,-3-1 194,-1-1 1,-3-1 0,-1 0 0,-2 0 0,1 0 0,-1 1 0,0-3 0,0 0 0,-2-1 0,-2-1-35,-2-1 1,-3-1-1,-4 2 1,-4 0-1,-5 0 1,-2-2 0,-3 2-1,-1 0 1,-2-2-1,-2 0 1,-2 0-1,-1 0-87,-1-1 0,-2 2 0,-3 6 0,-2 2 0,-12-31 0,-11 10 0,-21 9-57,16 29 0,-4 4 0,-13 4 0,-4 6 0,-9 6 0,-4 6 0,16 0 0,-2 3 0,0 2 0,-6 4 0,0 2 0,0 2-183,-7 5 1,0 2 0,0 2-1,12-5 1,0 2 0,0 1-1,0 0 1,-1 1 0,0 1-1,-1 0 1,1 1 0,-1 0-1,1 0 1,-1 1 0,1 0-1,-1 0 1,1 1 0,1 0-1,-1 0-551,0 1 1,0 0-1,0 1 1,1-1-1,-9 7 1,1 1-1,1 0 1,0 2-1,0 0 1,2 0 757,3-3 0,1 0 0,1-1 0,4 0 0,0 0 0,1 0 0,3-3 0</inkml:trace>
  <inkml:trace contextRef="#ctx0" brushRef="#br0">13249 8740 7719,'-47'-43'18,"-3"4"0,0 6-49,3 2 1,-2-2-1,5 4 1,-2 2-1,2 4 1,0 2-1,1-1 1,-3-2-154,-3-1 0,1 5 0,-13 0 1,-4 4-1,29 9 0,0 3 298,-3 0 0,1 2 0,-30 3 0,32 3 0,0 1 0,1 3 0,1 2 10,-1 2 1,-1 2 0,-1 4 0,-1 1 0,0 4 0,-1 2 0,0 0 0,0 2 0,2 2 0,1 2-99,1 0 1,2 3 0,1 6 0,1 3 0,1 3 0,1 2-1,0 1 1,0 1 0,-1 2 0,1 1 144,1 1 1,0 1-1,0 4 1,3 1-1,3 4 1,2 0-1,4-1 1,2 0-1,3 0 1,2 0-978,3 2 0,4 0 803,4-3 0,4-1 0,5-1 1,3-3-1,6-7 0,3-2 1,3-2-1,2-2 0,3-2 0,2-1-74,1 0 1,1-1 0,8-2 0,2-3 0,-2-2 0,3-2 0,2-3 0,3-2 0,2-4-1,1-4-23,-1-3 1,1-2 0,4-3 0,0-2-1,0-5 1,-1-2 0,2-3 0,0-4-1,-1-5 1,-2-3 289,-3-3 1,-1-4-1,2-9 1,-1-5-1,-4-4 1,-1-2-1,0-4 1,0-2-1,-1-2 1,-2-3-33,-1 0 1,-2-2 0,-14 14 0,-2 0 0,-1-1 0,-1 0 0,-1-2 0,-2 1 0,0-1 0,-1 0 0,0 0 0,0-1 0,-1 0 0,0-1-329,1 0 1,-1-1 0,-1 1 0,5-16 0,-3-1 0,1-1 0,-3 0-1,-2 3 1,-3 0 91,-2-1 0,-2 1 0,-6 2 1,-2 1-1,-4 3 0,-3 1 1,-2 6-1,-6 3 0,-4 4 1,-5 2-1,-4 4 0,-3 3 78,-4 2 0,-3 3 0,0 2 0,-2 4 0,2 5 0,-1 5 0,2 3 0,0 4 0,-31 7 0</inkml:trace>
  <inkml:trace contextRef="#ctx0" brushRef="#br0">12737 6932 8041,'-23'-25'1,"-2"1"1,-10 4 0,2 3 0,-2 3-127,-1 2 1,-5-1 0,-2-1 0,-2-2 0,-2-4 153,-1 1 0,2-5 0,0 4 0,-1-4 0,-3 0-50,-4 4 1,-7 3-1,26 12 1,-1 2 0,-1 0-1,0 3 1,-4 2 0,0 2 30,-1 3 0,1 2 0,-1 3 1,0 2-1,-2 6 0,-2 1 1,-3 0-1,0 2 0,-1 0 1,0 1-1,0 2 0,0 1 25,3 0 0,0 1 1,3 1-1,1 2 0,-3 1 1,0 1-1,1 1 0,0 1 1,1 0-1,1 1 49,1-1 0,1 2 0,1 0 0,3 2 0,7-3 0,1 0 0,0 2 0,1 2 0,-1 1 0,1 2-76,0 2 1,-1 0-1,1 2 1,0 0-1,-2 3 1,1 0-1,2 0 1,2 0-1,1-1 1,2 0 13,2-1 1,2 0 0,2 3 0,2 0 0,3-2 0,1 1-1,1-2 1,2 0 0,0-1 0,1-1 0,1-2 0,2 0-17,0-2 0,2-1 0,4-3 0,3-2 0,12 28 0,10-8 80,9-11-67,18-4 0,6-11 0,-25-17 1,1-1-1,1-3 0,2-1 3,-1-2 0,2-3 0,3-3 0,2-3 0,4-3 0,0-4 0,4-3 1,0-3-1,2-4 0,0-2 0,2-4 0,-2-3-68,0-5 0,-1-1 0,1-4 0,0 0 0,0-2 0,-1-1 1,-2 1-1,-2 0 0,-2 0 0,-2-1 149,-2-1 1,-2-1 0,2-5 0,-1-2-1,-4 2 1,-1 0 0,0 0 0,-2 1-1,0 0 1,-2 0 0,-1 0 0,-2-1-25,-1-2 1,-3-2 0,-3 0-1,-3 0 1,-3 0 0,-3 2 0,-3 3-1,-2 0 1,-3 3 0,-1 0-139,-3 1 0,-1 1 0,-4 2 0,-2 1 0,-3 2 0,-4 2 0,-3 2 0,-4 3 0,-7 1 0,-4 4-170,-5 1 0,-6 4 0,-7 5 1,-5 5-1,-7 2 0,-3 4 0,-5 4 1,-2 6-1,17 1 0,0 3 0,-1 2 229,-5 2 0,-1 2 0,1 4 0,1 6 0,1 4 0,2 3 0,1 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12076 9101 7906,'2'7'1699,"2"-3"0,4-2 0,3-2 0,2 0 1,-1-2-941,1-2 1,5 1 0,4-5 0,4-2 0,5-1 0,1-1-589,2-1 0,1 5 1,-1 1-1,-2 0-621,-1 0 1,-6 4-1,-6-1 1,-1 3 0,-3 1-1,-1 0-3771,-1 0 1,-5 0 4220,0 0 0,1 0 0,3 0 0</inkml:trace>
  <inkml:trace contextRef="#ctx0" brushRef="#br0">12276 8889 9082,'-8'-7'1724,"1"2"-1001,1-1 0,3 1 0,7-4 0,5 5 0,3 3 0,5 1 77,4 0 0,2 0 0,2 0 0,0 0-665,0 0 0,4 1 1,0 2-1,-1 2 1,0 1-1,-1 1-39,3 0 0,-5-3 1,-5 4-1,1 2 1,-1 1-1,-4 0-366,-2-3 0,-2 5 1,1-2-1,-2 4 104,-3 1 0,2-3 1,-6 0-1,-1 1-38,-2 2 0,-2 2 1,-2 3-1,-2-4 23,-2-3 0,-2-2 1,-2 1-1,2-1 1,0 0-1,0 1-12,-2-1 1,-2 1 0,1-2 533,-1-3 1,5-1 0,1-3 0,0 3 0,0 0 6,-3-3 0,-1 2 77,-1-2-5687,5 0 5262,1-4 0,17-5 0,3-2 0</inkml:trace>
  <inkml:trace contextRef="#ctx0" brushRef="#br0">12463 10136 8037,'-13'0'1532,"1"0"0,0-4 0,-1 0 4666,1 1-5288,5 1 1,3 2 0,8 0-397,4 0 1,4 0 0,6 0 0,6 0 0,5 0 0,3 0-399,3 0 1,-1 0 0,1 2 0,-3 1-230,-2 1 0,5 4 1,-3-2-1,1-1-298,0 1 1,-5 3-1,1-2 1,-2 0-1,-4-3 1,-2-2-763,-4-2 0,-4 0 1,-1-2-5266,-4-2 6438,-3 3 0,-5-10 0,0 4 0</inkml:trace>
  <inkml:trace contextRef="#ctx0" brushRef="#br0">12762 9924 8018,'-8'0'1284,"0"0"1,5-1 1463,-1-4-1864,2 4 0,8-5 0,2 6 0,3 0-363,2 0 0,5 2 0,3 1 0,2 2 0,4 2-443,2 3 0,-2 1 0,5 1 1,-1 1-1,-4-1-98,0 1 0,-2 1 0,-2 1 1,-2 1-1,-4 0 0,-3-4-458,-2-4 0,1 4 0,-2-4 1,-2 3 331,0 1 0,-5 0 1,3-3-1,-2 0 1,-2 0 429,-2 2 0,-1-2 0,0-1 0,0 2-20,0 1 0,0 1 1,-1 1-1,-3 0 0,-4 3 1,-3 2 277,-2 1 1,1-2-1,-1 4 1,1-1-276,-1 0 1,1-2-1,1-6 1,1 1-699,2-1 1,-1-1-1,-3-2 1,1-4-1,1-1 1,2 0-2208,-2-1 0,3-1 2638,-1-2 0,5 0 0,-3 0 0</inkml:trace>
  <inkml:trace contextRef="#ctx0" brushRef="#br0">13224 10448 7949,'0'15'5399,"0"-3"-4347,0-8 1,0 1-1024,0-10 1,0 3 0,1-7-30,4 0 0,-4-2 0,4-2 0</inkml:trace>
  <inkml:trace contextRef="#ctx0" brushRef="#br0">7922 11420 8104,'-13'-6'-1099,"6"5"1353,2-4 1,5 6 0,0 3 25,0 4 1,-7 10-1,-4 7 1,-7 9 0,-4 4-76,-5 4 1,-2 9 0,2 0 0,-3 3-1,3 2-249,0-3 1,4-2-1,2-3 1,6-2 0,5-6-111,6-5 1,3-2 0,1-7 0,0-2 0,1-2-1432,3-3 1585,3-1 0,5-5 0,1-1 0</inkml:trace>
  <inkml:trace contextRef="#ctx0" brushRef="#br0">7922 11420 8059,'30'-6'-200,"4"1"183,7-3 0,19-3 1,-25 7-1,1 1 1,2-1-1,1-1 1,4 1-1,0 0 180,4-1 0,2 0 0,7-2 0,3-1 1,4 0-1,1-1 0,2 1 0,1 0 1,-20 2-1,0 1 0,1-1-277,3 1 1,1-1 0,0 1 0,0-2 0,-1 0-1,1 0 1,5 1 0,0 1 0,0-1 0,-1 1 0,0-1-1,0 1 1,0-1 0,0 0 0,1 1 130,-2-1 0,0 1 0,1-1 0,5 1 1,2-1-1,-1 1 0,-3 0 0,1 0 1,0 1-1,1-1 0,1 0 0,0 0 0,1-1 1,0 1-1,0 0-128,-1 1 0,0 1 0,1-1 1,0 0-1,1 0 0,-1 0 1,-5 1-1,0 1 0,0 0 1,3-1-1,0 1 0,0 0 96,0 0 0,-1 1 0,1 0 0,1 0 1,0 1-1,0-1 0,-3 1 0,0 0 0,0 0 1,-1 0-1,0 0 0,-1 0 0,0 0 0,-1 0 1,1 0-1,-2 0 0,0 0 0,0 0-5,-4 0 1,-1 0 0,1 0-1,1 1 1,1 1 0,-1 0-1,-5-1 1,0 1 0,0 0-1,22 1 1,-2 0 0,-4 0-1,-1-1 62,-4 0 0,0-1 0,-5 0 0,-1-1 0,1 1 0,-2 0 0,-6 0 0,-2 1 0,-6 0 0,-1 0 99,27 0 1,-12 0 0,-11-1 0,-7 2 0,-8 1 18,-7-1 1,-8-2 0,-4-1-152,-5 0 0,-5 0 0,-11 0 1,-3 2-1,-1 0 52,1 3 0,-2 4 0,2 0 0,0 2 0,0 1-276,2 1 1,-2-1 0,2 1 0,2-1 422,4 0 0,5 2 1,3 3-1,-1 4 0,-1 2-313,2 2 1,0 6 0,2 3 0,0 5 0,0 4 81,0 1 0,7 6 1,6 4-1,6 0 1,5 2-144,0 2 0,3 3 1,1 0-1,2-3 1,1-5 71,-1-6 0,-1-6 1,-4-7-1,-1-7 0,-4-3 380,-3-3 1,-7-5 0,-3 4 0,0-1-1,-2-1-126,1 0 0,-1 3 0,-2-3 1,1 0-1,-1 1 0,-2-1-136,-1 0 1,-7-1 0,-5-6 0,-9-3-1,-7-4 94,-5-2 1,-8-2 0,-7 0 0,-4 0 395,-6 0-502,22-3 0,-1 0 1,-5 2-1,-3 1 1,-6-2-1,0 0 1,-3 1-1,1 0-87,-1 1 0,0 0 0,-5-1 0,0-2 0,-4 0 0,-2 1 0,-2-1 0,0 0 0,-1 0 0,-1 0 59,20 2 0,0 0 0,0 1 1,0-1-1,0 1 0,0-1 0,-5 1 1,-1 0-1,0 0 0,1 0 0,0 0 1,0 0-1,-2 0 0,0 0 0,0 0-85,0 0 0,0 0 1,-1 0-1,-3 0 0,-1 0 1,1 0-1,0 0 0,1 0 1,-1 0-1,-3 0 1,0 0-1,0 0 0,-1 0 1,0 0-1,0-1 173,-3 0 0,1-1 0,-1 1 1,-1 0-1,-1 0 0,1 0 0,3-1 1,0 0-1,1-1 0,-1 1 0,0-1 1,1 1-1,1 0 0,0 0 0,0-1 30,0 0 1,0 0 0,1 0 0,4-1 0,2 0 0,-1 0 0,-4 1 0,-1-1 0,1 0 0,2 1 0,0 0 0,1 0 0,1 0 0,1 1 0,0 0-89,2 0 0,1 0 0,-1 0 1,-1 1-1,-1-1 0,1 1 0,1 1 1,1 0-1,0 0 0,2 0 0,1 0 1,0 0-1,2 0 0,0 0 0,1 0 1,-21 0-1,0 0-80,2 0 0,1 0 0,3-2 0,3 0 0,8 0 0,1 0 0,2 0 0,0 1 0,3 0 0,0 1 0,4 0 0,0 0-281,5 0 0,0 0 1,-27-5-1,7 1 1,9 2-193,8 0 1,10 2 0,1 2 0,6 2 538,6 4 0,-1 2 0,2 1 0,2-2 0,2 1 0,3-2 0</inkml:trace>
  <inkml:trace contextRef="#ctx0" brushRef="#br0">15919 13377 7650,'8'0'14,"0"0"0,2 0 0,2-1 51,5-3 1,-3-3-1,4-6 1,0 0-1,3-4 1,2-2-1,1-2-141,-3 0 1,1 0-1,-5-2 1,-2 1 0,-3 1 295,-3-1 1,-4 2-1,-6-1 1,-3-1-1,-5-1 1,-3-4 109,-5-2 0,-2 2 0,-8-7 1,0 0-130,-2-2 1,-1-2 0,6 0 0,0-4-1,2-4 1,1-2-80,-1-2 1,-2 6-1,-2 2 1,-3 5-58,-4 3 1,-6 9-1,-6 10 1,-6 7-1,-4 11 1,-5 12-28,-1 13 0,30-8 1,0 4-1,-1 1 1,0 1-1,-1 1 1,1 0-1,-2 2 1,0-1-30,-1 0 0,1 1 0,1-2 0,0 1 1,0 3-1,1 1 0,3 1 0,1 1 1,4 2-1,1 2-6,2 1 0,3 1 0,6-3 0,1 1 0,0 0 0,2 1 0,3-1 1,1-1 11,3 1 1,0 0 0,2 4-1,0-1 1,2 0 0,2 0-1,1 0 1,4-2 0,2-1-1,4-1 1,4-2 0,4-2 37,3 0 0,4-2 0,5-4 0,2-3 0,5 0 0,1-2 1,0-2-1,1-2 0,2-1 0,1-2 78,2-1 1,1-3 0,-1-1 0,1-2 0,6-3 0,1-1-1,-5-2 1,-2 0 76,-3-1 1,-2-1 0,-4-3-1,0-2 1,0-2 0,-1-1-1,1-3 1,-1-2 0,-2 0-1,0-2 159,-1 1 0,-2-2 1,27-16-1,-8-8 1,-4-4-1,-5-8-135,-8-3 0,-6-5 1,-11-5-1,-4-3 0,-7 0 1,-6 1-176,-6 1 0,-4 32 0,-4-1 1,-2 0-1,-3 1 0,-2-1 1,-3 1-1,-3 0 0,-3 1-156,-4 0 0,-4 2 0,-8 3 0,-3 2 0,-4 3 0,-1 2 0,-1 4 0,-2 4 0,-2 2 0,-1 4-153,-8 0 0,-2 4 1,0 4-1,0 5 1,16 0-1,-1 1 0,1 2 1,1 2-1,1 1 1,-1 2-1,0 2 0,0 1 1,1 2-333,-1 0 0,-1 1 0,2 2 410,-1 4 0,0 2 0,2-1 1,2-3-1,1 0 0,1 0 0,1 3 1,0 2-1,2-2 0,-17 12 0,3-1 1,6-2-1,3 1 174,5 0 0,1 1 0,3-1 0,1 1 0,-2 5 0,1 1 0,-1 2 0</inkml:trace>
  <inkml:trace contextRef="#ctx0" brushRef="#br0">17391 14475 7657,'-2'16'1063,"-2"1"-782,-3-1 1,-5-3 0,-1-1-319,1 1 1,-1-6 0,1-3-13,-1-3 0,7-12 1,1-5-1,5-7 0,3-3 1,1-2 83,-1-1 1,-2-4 0,-2 4 0,-3 1 0,-6 2 146,-5 1 0,-6 0 0,-8 1 0,-4 4 1,-3 2 107,-2 0 1,-3 0 0,-1-4 0,1 2 0,-2 1-95,-3-1 0,-1 1 1,-2-3-1,1 2 0,-4 1-74,1 0 1,1 2 0,3-2 0,3-1-1,-1 1-6,1-3 0,-2 2 0,-5 1 0,-3 1 0,-6 3-22,-5 1 0,1-3 0,-2 0 0,1 2 0,-2 1-113,32 8 1,-1 0-1,-1 0 1,0 1-1,-3 0 1,1 0-1,-2 2 1,1-1-1,2 1 1,0-1 75,-29-3 0,1 0 1,6-1-1,2 4-19,1 3 0,-1 1 1,3 0-1,-1 0 0,2 0 1,4 1-39,3 3 0,1 7 0,-5 7 0,-3 2 0,-4 2 44,-3 1 1,-2 4-1,1 2 1,1 4 0,1 3-59,2 1 1,29-15-1,-1-1 1,-3 2-1,0 0 1,0 1 0,0-1-1,1 1 1,0-1 8,2 0 0,1 0 0,-26 17 0,10 2 0,3-3 0,6-2 41,7 0-106,0 1 1,11-1-1,-4 1 1,2-1-1,2 2 71,3 2 0,1 5 1,3 7-1,1 2 1,3 2-1,2 2 99,2 2 0,3 4 0,6 5 0,-1-32 1,2 0-1,3 1 0,1 1-27,2 0 0,2 0 1,-2-1-1,3-2 0,2 0 1,3 0-1,2 2 1,3-1-1,5 2 0,2-1-106,5 2 1,2-1-1,4-1 1,2-1-1,2-2 1,1-1-1,3-1 1,1-2-1,5 1 1,1-2 35,-17-9 1,0-1 0,1-2 0,1 0-1,1-2 1,1-1 0,1-1 0,0 0-1,2-1 1,1-1 0,0-2 0,2 0-1,2-2 1,1-1 0,0-2-1152,-1 0 0,1-2 0,1 0 1161,3-1 0,1 0 1,-1-2-1,-2-2 0,-1-1 1,0-1-1,6 1 1,0-2-1,0-1 0,0 0 1,0-2-1,0-1 1,1-2-1,0-1 0,-1-2 63,1 0 1,0-1-1,0-2 1,2-1-1,0-1 1,-1-2-1,-1 0 1,0-1-1,0-2 1,-2 0-1,-1-2 1,0-2 0,0 0-1,0-2 1,-1 0-1,-1-2 1,0-1-1,-1-1-90,-1-1 1,-1 0 0,-1-1 0,0 2 0,1 0 0,-3-2 0,-4 1 0,-1-1 0,-1-1 0,0 2 0,-2-1 0,-1 0 0,-2 1 0,-2-1 0,-1 0 2,-2 1 1,-1 0 0,-2 0-1,13-17 1,-3 1 0,-1 0-1,-2 0 1,-6 1 0,-3 0 0,-6 1-1,-3 1-20,-4 4 1,-6-1 0,-5 1 0,-7 0 0,-4 4 0,-7 1 0,-5 0 0,-7 2 0,-6 2 0,-5 2 0,-8 1 0,-4 4-184,-4 0 1,-4 4-1,11 9 1,-3 2-1,-2 2 1,-5 1-1,-2 2 1,-2 2-1,-5 1 1,-2 3-1,-1 0 58,11 2 1,0 1-1,-2 1 1,1 1 0,-3 2-1,0 1 1,-1 2 0,0 1-1,-6 2 1,0 2 0,0 1-1,-1 1 1,-1 0 0,-1 1-1,0 0 1,1 2 0,12-3-1,0 0 1,0 0 0,0 2-1,0-1 1,-2 2-1,0-1 1,0 2 0,0 0-1,0 0-798,-1 1 0,-1 1 0,1 1 1,1 0-1,0-1 954,-7 4 0,1 0 0,0 0 0,2 0 0,4-1 0,0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10567 5835 4023,'-57'8'0,"-1"0"0,1 0 0,0 0 0,3 0 0,2 2 0,-1-1 0,0 1 0,-2-1 0,0 1 0,0-1 0,1 2-8,1 0 1,1 1-1,0 0 1,0 1-1,-4 1 1,0 1 0,0 1-1,0 0 1,1 1-1,-1 1 1,1 0-1,0 0 1,-2 1 0,1 0-1,-1 0 1,1 1-1,-1 1 1,1 0-1,0 1 1,0 0 0,0 2-1,-1-1 1,1 2-1,1 0 1,0 1-1,0 0 1,1 1 0,0 1-1,1 0 1,0 0-1,0 1 1,1 1 0,1 0-1,-1 0 1,1 1-1,0 0 1,0 0-1,0 0 1,0 1 0,0 0-17,-1 0 0,0 1 1,0 0-1,0 0 0,0 3 1,-1-1-1,1 2 0,0 0 1,2 0-1,0 0 0,1 1 1,0 1-1,-1-1 0,1 2 1,0-1-1,0 1 0,0 1 1,0 1-1,1-1 0,0 2 1,0 0-1,0 1 0,0 0 1,1 1 62,0 0 0,0 1 0,1 0 0,0 1 0,-1 1 1,0 0-1,0 1 0,1 1 0,0 2 0,1 0 1,0 1-1,1 1 0,-1 0 0,0 0 0,0 1 1,1 1-1,9-11 0,0 1 0,0 0 0,1 0 0,0 1-46,-1 0 0,1 0 0,0 1 0,0 0 0,1 0 0,1 0 1,-1 1-1,2 1 0,-1-1 0,1 1 0,0 1 0,1 0 0,0 0 1,0 1-1,1 0 0,0 0 0,1 0 0,-1 1 0,1 0 0,1 0 1,0 0-1,0 0 0,1 1 0,1-1 0,0 1 30,0 0 0,1 0 0,1 0 0,0 1 0,1 0 0,1-1 0,0 1 0,1 1 0,1-1 1,0 0-1,3 0 0,0 0 0,1 1 0,0-1 0,1 0 0,-3 13 0,-1 0 0,2 0 0,1 0 1,0-1-1,2 1 0,0-1 0,1 1 34,1-1 1,0 0 0,1 1 0,2-2 0,1-2 0,1 0 0,2-1 0,0 0 0,1 0 0,2 1 0,0-1 0,2 0 0,0 0 0,1 0 0,0 0 0,2-1 0,2-1 0,0 0 0,2 0 0,0 0 63,1 0 0,1-1 0,1 0 1,1 0-110,0-2 0,0 0 0,1 0 0,1-1 1,1 0-1,1 0 0,1-1 0,0 0 0,1-1 1,-1 0-1,2 0 0,1-1 0,0 0 0,2 1 1,1-1-1,0-1 0,2 0 0,2-1 0,0 0 1,1-1 13,1-1 1,2-1-1,0 0 1,0 0 0,0-1-1,0 0 1,1-1 0,0-1-1,2-1 1,1 0 0,0-2-1,1 0 1,1 1-1,0-2 1,1 1 0,1-1-1,2 0 1,1 0 0,1-1-1,0 0 1,2-1 0,0 0-1,1-1 1,0 0-36,2 0 0,1-1 0,0 0 0,0-1 1,1 0-1,0-2 0,0 0 0,1-1 1,2 0-1,1-2 0,1-1 0,0 0 1,1 0-1,2-1 0,-1 0 0,2-1 0,1 0 1,0-1-1,1 0 0,0-2-12,2 1 0,0-1 1,0-1-1,2-2 0,-11-5 1,1 0-1,0-2 0,0-1 1,1 0-1,-2-1 0,1 0 1,1-2-1,-1 0 0,0 0 1,1-1-1,0-1 0,0-1 1,1 0-1,0-1 0,1-1 1,1 0-1,0-2 0,0 0 1,1 0 24,1-1 0,1 0 0,-1-1 0,1 0 0,-2-2 0,-1 0 0,-2-2 0,1-1 0,0 0 0,0-1 0,4 0 0,1-2 0,0 0 0,1-1 0,-1-1 0,-1 0 1,0-1-1,0-1 0,0 0 0,0-1 0,0-1 0,1 0 0,-1-2 0,0 1 0,0-2 0,-1 0 0,1-1 0,-1 0 0,0-1 0,0 0-28,0-1 1,-1-1 0,0 0 0,0-1 0,1 0-1,5-3 1,0-1 0,1 0 0,-1-1 0,-1-1-1,-3 1 1,0-1 0,-1 0 0,0 0 0,-1-1-1,2 1 1,0-2 0,-1 1 0,1-1 0,-1-1-1,1 1 1,-1-1 0,0-1 0,0 0 0,-1 0-1,0-1 1,0 0 0,-1 0 0,1-1 0,-1-1 44,2 0 1,-1 0 0,1-2-1,-1 1 1,0-2 0,0 0-1,0-2 1,-1 0 0,-1-1 0,1 1-1,-3 0 1,1 0 0,-1 0-1,-1 0 1,1-1 0,-2 1 0,1 0-1,-1 0 1,0-1 0,-1 0-1,-1 1 1,-1 0 0,0-1-1,0 0 1,-1 0-1,0 0 1,0 0 0,-1-1 0,1 1 0,-1-2 0,2-1 0,0 0 0,1-1 0,-2 0 0,0-1-1,-3 1 1,0-1 0,-1 0 0,0 0 0,-1-1 0,0 1 0,0-1 0,-1 0 0,0-1 0,-1 0 0,-1-1-1,1 1 1,-2-2 0,0 1 0,0-1 40,-2 0 1,-1 0 0,-1-1 0,0 0 0,0-1 0,1-3 0,0-1 0,-1-1 0,0 0 0,-3 0 0,-2 2 0,-1-1 0,-2 1 0,0-1 0,0 0 0,1-1 0,-1 0 0,0 0 0,0-1 0,-2 0 0,1-2 0,-1 0 0,-1-1 0,0-1 0,-1 1-25,-1-1 0,-1-1 0,0 0 0,-2 1 0,0-1 0,-1 2 0,-1 0 1,-1 0-1,0 0 0,-1-1 0,0-4 0,0 0 0,0-1 0,-1 0 1,0-1-1,-1 1 0,0-1 0,0-1 0,-1 1 0,-1 0 0,-1-1 1,0 1-1,-1-1 0,-1 0 0,-1 0-4,0 1 1,-1-1 0,-1 0-1,0 0 1,0 0 0,-2 1 0,1-1-1,-1 1 1,-1 0 0,-1 0 0,-1 1-1,0-1 1,-1 1 0,-1 0 0,-1 0-1,1 1 1,-2 1 0,1 0-1,-2 0 1,0 1 0,-2-1 0,0 1-1,-1 0 1,-1 0 0,-1 1 12,0 1 1,-2 0 0,0 0 0,0 0 0,-2 1 0,0 1 0,-1 0 0,-1 0 0,-1 0 0,0 0 0,-1-1 0,-2 0 0,1 0-1,-2 0 1,0 0 0,0 1 0,-1 0 0,0 0 0,-1 0 0,-1 1 0,-1 1 0,-1-1 0,0 2 0,-1-1 0,-1 1 16,-2 1 0,0-1 1,0 2-1,-2 0 1,-1 0-1,0 0 1,-1 0-1,0 1 1,-2 0-1,-2 2 1,0 0-1,-3 2 1,0 0-1,-1 1 1,-1 1-1,-1 0 1,0 0-1,-2 1 1,0 1-1,-2 1 1,-1 0-1,0 1 1,-2 1-1,-1 0 1,-1 2-59,0 1 0,-2 0 0,0 2 1,-1 0-1,-1 2 0,-1 0 1,0 1-1,-1 0 0,-1 2 0,-2 0 1,8 5-1,-2 0 0,0 1 1,-1 1-1,0 0 0,0 1 0,-2 0 1,1 0-1,-1 2 0,0 0 1,-1 0-1,0 2 0,-1 0 0,-1 0 1,0 2-1,0 0 0,-1 1 1,1 1-161,-1 0 0,0 0 0,0 2 0,0 0 0,-1 1 1,-1 0-1,-4 2 0,0 0 0,-2 1 0,1 1 0,-1 0 1,0 2-1,0-1 0,1 2 0,-1 0 0,0 1 1,0 1-1,-1 0 0,7 1 0,0 0 0,0 1 0,0 1 1,-1 0-1,0 1 0,0 0 0,-2 1 0,0 1 1,0 0-1,-1 1 0,1 0 0,-1 1 0,1 0-268,-1 1 0,-1 0 1,1 0-1,0 1 1,-1 1-1,1 1 1,-1 0 421,8 1 0,-1 0 0,1 1 0,-1 0 0,0 1 0,1 1 0</inkml:trace>
  <inkml:trace contextRef="#ctx0" brushRef="#br0">21919 2456 8249,'13'1'599,"-1"2"0,1 3 0,1 1 0,1 1 0,3 0 0,1-1 202,3-1 0,6-2 0,3-4 0,1 0 0,2 0 0,4 0-369,3 0 0,-6 0 0,2-1 0,1-2-283,2-1 1,3-6-1,4 2 1,-1-3 0,0-1-188,-2 4 0,-1-3 0,-7 3 0,-1-5 1,-4-2-43,0-2 0,-6 1 1,-4 3-1,-1-1 0,0-1 1,-2-1 149,0 0 0,-4 1 0,2 0 0,-2-2 1,-1 2-16,-1 1 0,-3-2 0,-3-1 1,0 2-1,-3 1 77,-2 1 1,-2 1 0,-3-1 0,-5 1 29,-2 0 0,-3-1 0,-1 1 1,-3-1-1,-1 1 0,-3 1 67,-2 2 1,-1-2-1,0 4 1,0-1-128,0 0 0,-1 3 0,-3-1 0,-6 0 0,-4 3 0,-2 2 50,0 1 1,-2 0 0,2 0 0,2 0-59,4 0 0,-1 0 1,3 1-1,-3 3 0,-1 5 1,-2 0 47,-3 0 0,3 2 0,-2-3 0,3 3 0,5 0 35,4-2 1,-1 2-1,2-3 1,4 3-1,5 2-8,1-1 0,4 0 0,-3 1 1,3-2-1,3-1 0,2-2 12,0 2 1,5 1 0,-3 3 0,2 1-72,2 1 1,2 7-1,1-3 1,2 4 0,5 1-29,6 0 1,9 4-1,3 0 1,8-1-1,7-3-612,6-5 0,8-2 1,3-6-1,0-3 0,-3-2 1,-4-1-2748,-4-4 0,2-2 0,-2-4 3244,2-4 0,2-9 0,0-2 0</inkml:trace>
  <inkml:trace contextRef="#ctx0" brushRef="#br0">20722 1558 8154,'-32'-55'-9,"1"9"1,2-9 0,-1 6 0,-2-3 0,-1 0-1,-1 4 1,2 2 59,2-1 1,-1-1 0,5-1 0,0 2 0,1 3 0,-2 1-36,0 3 0,-8 6 0,0 7 0,-6 6 1,-12 11-1,-13 14 90,25 4 1,0 4-1,-5 4 1,0 4-1,-3 3 1,-1 4-1,-2 2 1,1 3-90,-3 4 0,0 1 0,-3 0 0,0 2 0,16-8 0,0 2 1,1 0-1,1 1 0,0 2 0,1 0 0,1 0 0,2 2 1,0 0-1,1 0 0,1 1 0,0 0-86,1 0 0,0 0 1,1 1-1,2-1 1,0 0-1,2 1 1,0 1-1,0 1 1,2 1-1,2 1 1,1 0-1,2 2 1,2 0-1,2 1 1,1 0 71,1 2 0,2 0 1,1 1-1,3 1 0,1 0 1,3 1-1,0-1 1,2 1-1,1 0 0,1 0 1,1 0-1,2 1 1,1-1-1,1 0 0,2 0-31,1-3 0,0-1 1,4-1-1,4-1 1,4-2-1,2-2 1,14 12-1,5-3 1,4-3-1,5-3 0,4-5 1,3-5 88,1-4 1,3-6-1,-14-12 1,1-3-1,1-3 1,2-2 0,1-3-1,-1-1 1,3-2-1,0-2 1,1-3-1,0-2 1,1-3 0,0-2 24,1-1 1,1-3 0,-2-2 0,-1-1 0,-1-3 0,-1-1 0,0-3 0,0-2 0,-1 0 0,-1 0 0,-1-2 0,-1 0 0,-2-2 0,-1-1 0,-2 0 0,-2-2 0,-2 0 0,-1-2-23,-4 1 1,0-2 0,-3 0-1,-2 0 1,-2-2 0,-1 1-1,11-19 1,-2 0 0,-2 0-1,-4-1 1,-3 0 0,-4 1-247,-4 2 0,-5-1 1,-4-6-1,-7-1 0,-6 1 1,-5 0-1,-1 19 0,-3-1 1,-2 0-1,-3 0 0,-3-1 1,-1 2-24,-3-1 0,-2 2 0,0-1 0,-1 1 0,-1 1 0,0 0 0,-2 2 0,-1 1 0,-1 1 0,-2 1 0,-1 1 0,-2 2 0,0 4 0,-2 1 0,-1 4 205,-21-8 0,-2 6 0,-1 5 0,-2 7 0,0 7 0,1 0 0</inkml:trace>
  <inkml:trace contextRef="#ctx0" brushRef="#br0">16168 12991 8216,'-12'-13'78,"-1"1"0,-1 1 111,-2 3 0,2-4 0,-4 4 1,0-3-1,-3-1 0,-1-1-90,1 1 0,-3-1 1,2 1-1,-5-1 1,-7 1-1,-2-1 1,-3 1-76,-2-1 0,-3 2 1,-6 2-1,0 2 0,0 1 42,0 3 1,10 2-1,2 1 1,4 1 0,2 2-1,3 3-64,2 1 0,2 1 1,0 4-1,0 0-59,1-4 0,-6 2 0,1-5 0,2 2 0,-1 1 1,-1 1-1,-5-1 27,-2 2 0,0 1 1,2 1-1,2 2 0,0 1 48,0 2 1,4 4-1,1-5-33,4 0-473,5-3 0,23-6 1,7-4-1,9-7 1,4-7 487,0-4 0,0-8 0,0 4 0</inkml:trace>
  <inkml:trace contextRef="#ctx0" brushRef="#br0">17166 14811 7761,'-28'-25'-66,"1"0"1,-16-19-1,5 4 1,15 5-1,8 6 1,2 3-1,1 1-208,-1 0 0,5 4 0,1 0 0,0 1 0,1-1 274,1 0 0,-5 0 0,3-4 0,0 0-7,3 0 1,-1 0-1,0 1 1,3 0-1,0 2 576,2 1 1,0 2-1,0-2 2614,0 4-2802,0 9 0,0 8 0,0 8 0,0 3 9,0 2 1,4-5 0,2-1 37,1-1 1,-3-2 0,3-3 0,-1 5-68,-4 6 1,4 6 0,-2 8-1,-1 5 489,-2 6-681,-1 6 0,0 14 1,0 5-1,0 6 0,2 3 19,-1-36 1,2 1-1,4 29 1,5 1 0,1-4-1,-1-1-1,1 2 0,0-9 0,1 3 0,0-8 1,-3-6-129,0-4 0,0-1 0,2-12 0,-1-4 0,1-4 53,-1-7 0,1 0 0,-2-5 0,-1-1 2166,-2 1-1213,-5-2 1,4-4-716,-3 0-206,3-11 1,18-6 0,9-17 0,-9 9 0,2-2 0,6-8 0,3-4-36,5-11 0,4-3 0,-8 14 0,2-1 0,1-1 0,5-7 0,0-1 0,1 0 0,-9 10 0,1 0 0,1 0 0,0 0 0,1-3 0,1 1 1,1-1-1,0 0-219,1-1 0,2-1 0,-1 1 0,0-1 0,-3 1 0,0 0 0,0 0 0,1 0 0,3-3 0,1-1 0,1 1 0,-1-1 0,-1 2 0,0 0 0,-1 0 0,1 0 0,-1 1 0,-1-1 0,1 1 0,-1 0 110,0 1 0,-1 0 0,0 0 0,0 0 0,3-2 0,1-1 0,0 1 0,-1 0 0,-2 2 0,0 1 0,0 1 0,0-1 0,0 0 0,0 1 0,0-1 0,0 1 0,-1 1 0,0 0 0,0 0 0,0 1 0,-1 0 0,1 1 0,-1 0 0,0 0 0,9-8 0,0 0 0,-1 1 0,-1 2 0,0 0 0,-1 0 0,-1 3 0,1 0 0,-1 1 0,-1 1 0,0 0 0,-1 1-602,-1-1 0,0 0 0,-1 1 1,-3 4-1,0 1 0,-1 0 1,16-13-1,-1 0 0,-2 4 1,0 1-1,-3 3 0,-1 0 602,-4 3 0,-2 0 0,-4 4 0,0-1 0,-2 2 0,0-1 0,1 0 0,0 0 0,1 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7510 10136 8372,'-7'-1'170,"3"-4"0,3-3 1,1-3-1,-2-2 0,0 1 1,-3-2 451,3-2 1,0 2-1,1-3 1,-2 3 0,-2 3-14,-2 3 0,2-2 1,-3 5-1,-2-1-247,-1 1 1,3-5-1,0 3 1,-3-1 0,-3-1-1,-3 0-53,2-3 1,0-4 0,-1-1 0,-2 2-101,-1 1 0,-2 3 1,-4 1-1,0 2 1,-1 0-1,-2 1 26,-1 3 0,-6-2 0,2 2 0,-3 1 0,0 2 0,1 1 253,2 0 0,5 1-464,-1 3 1,-1-1 0,-1 4 0,1 0 62,-1 0 1,-2 0-1,3 1 1,-2-2 0,-2-2-49,3 0 1,-5 6-1,4-3 1,-2 1-1,3-1-125,0-2 1,2 5 0,4-2 0,0 5 0,0 2 125,0 2 0,-1-1 1,-2-2-1,-2 1 0,-1 3-3,1 2 0,-5-1 1,3 3-1,-1-1 0,1 1 1,1 1-12,4-3 0,0 2 0,4-4 0,2 2-7,4 2 1,3-3-29,2 2 1,1 0-1,1 3 1,3-2-44,2-2 0,-1 1 0,2 4 0,-3 0 0,-1 0 1,1 0 63,1 0 1,-2-4 0,4-1-1,1 4 1,2 2 0,-1 3-5,-2-1 0,3-2 1,-3 1-1,2 0 1,2 4-1,-1 1 5,-3 2 1,2 1-1,-2 1 1,3-1 0,2-1 51,3-3 0,-1-3 0,5-4 0,2 3 0,1 1 14,2 1 1,-1 0 0,2-4 0,3 0 0,3-1-4,4 1 1,6 0-1,4 2 1,2 0 0,1 2 0,1-1 1,-1-2-1,0-1 1,1 0-1,-1-1 1,-1-2-73,-2-1 1,2-6 0,-3 3 0,4-1 0,4-1 0,3 0-44,4-3 0,-5 0 1,6-1-1,-3 1 42,-2-1-14,-4 1 1,3-1-1,-5 1 1,-1-1 0,2-1 37,2-2 1,4 2-1,3-3 1,-1 2-1,-1-1 1,0-2 103,-2-1 0,3-1 1,-6-2-1,-4 1-93,-2-1 0,-1-2 1,8-2-1,2-2 1,2-2-1,0-2-8,1-3 0,1-1 0,1-1 1,-3-1-62,-5 1 1,-3-5 0,-4 0 0,-2 1 0,0-1 0,0-1 150,3-1 1,2 2-1,2-4 1,1-1-1,-1-1-8,1-2 1,-4 0 0,-3 0 0,1 0 0,-2-1-15,-3-4 0,-2 3 0,1-5 1,0 1-1,-3 4 0,-4 2 57,-3 4 0,-2 2 0,-3 3 1,-2 0 51,-3 1 1,2-3-1,-6 0 1,-1-2-1,-2-1 1,-2 1-209,-3-1 0,1 0 0,-6-5 0,0-3 0,-4-3 0,-2-2 0,-2 1 0,-1-4 0,3-7 0,-3-2 0,-1-1 0,-3 2 0,-2 1 0,-4 4 0,-4-4 0,-6-1 0,-7 2 0,-6 0 0,24 20 0,-2 1 0,-1 0 0,-1 2 0,2 0 0,-1 0 0,1 0 0,0 0 0,-1-1 0,0 0 0,-1-1 0,0 0 0,-1-2 0,0-1 0,-1 1 0,1 0 0,0-1 0,0 0 0,0-2 0,0 0 0,2-1 0,1 1 0,2-1 0,2 2 0,-15-19 0,4 6-962,3 5 0,0 10 1,-5 2-1,-2 7 1,-6 8-1,-8 4 207,-5 3 1,2 6 754,3 2 0,2 9 0,2 2 0</inkml:trace>
  <inkml:trace contextRef="#ctx0" brushRef="#br0">5190 10248 8435,'-20'-8'228,"4"-1"0,0 1 39,0 1 0,2-4 0,-4 3 0,0-3 0,-3 0 0,-4 1 0,-4 2 0,-4-1 0,-5 2 0,-2 3 0,-3 3 0,2 1 386,2 0 0,-6 5 1,7 5-1,-5 5-470,-4 6 1,-3 4 0,-3 6 0,-2 6 0,0 7 0,29-19 0,1 0 143,-19 29 0,6-3 1,9 5-1,10 1-254,8 5 0,5 7 1,6-30-1,2 1 0,-1 2 1,2-1-1,1 2 0,3 0 1,2 1-1,1-1-86,3 1 1,3 0 0,6 0 0,4-1 0,2 1 0,2-2 0,2-1 0,2-2-3,0-2 0,2-3 1,-1-2-1,2-3 1,-3-5-1,1-2 1,1-2-1,1 0 1,3-3-1,1-1 1,1-3-1,0-1 50,2-2 0,0-2 0,-3-3 0,0-3 0,-2-2 1,-1-3-1,-1-3 0,0-5 0,-2-3 0,-1-3 1,1-4-1,-1-3 92,2-1 0,-2-2 0,-4-4 0,-1-2 0,1-3 0,-2-2 0,-2 0 0,-2-1 17,-2 0 0,-2 0 0,-2 1 0,-1 0 1,-6 0-1,-3-1 0,-1-2 0,-2 0 1,-1-3-1,-2 1 0,-1-2 0,-1 1-60,1 0 0,-2-1 1,1 2-1,-1 0 0,-1 1 1,0 0-1,-2 1 0,-2 0-74,-1 1 0,-1 0 0,-4 0 1,-3 1-1,-2 2 0,-3 2 1,-2 1-1,-3 3 0,-2 2 1,-3 2-1,-2 3 0,-1 3-618,-1 0 1,0 3 0,1 0 0,-1 3-1,-25-5 1,1 9-1858,-2 10 1,-1 19 567,-1 15 1614,33-11 1,1 3 0,-3 5 0,1 2-1,1 3 1,1 0 0</inkml:trace>
  <inkml:trace contextRef="#ctx0" brushRef="#br0">17441 11994 8368,'5'-13'555,"4"1"0,2-1 0,0 1 0,-2-1-61,0 1 0,-1-2 1,5-1-1,-1-3 1,0 0-1,1-2 373,-1 1 0,5 2-540,0-4 1,5 1 0,-1-7-48,2-2 0,8 2 1,2-7-1,3 0 0,3-4-80,2-3 1,0-4-1,3-5 1,0-1-1,-1-1 1,-20 24-1,0 0-56,1 0 0,1-1 1,0 3-1,2 0 1,4-2-1,1 0 1,-2 1-1,1 0-51,-2 1 1,0-2 0,1-1 0,-1-1 0,-1 1 0,-2 1 0,1-1 0,-1 0 0,1 0 0,-1 0 0,0-1 0,1 1-24,-1 1 1,2 0 0,3-3 0,1 1 0,0 1 0,0-1 0,1 0 0,1-2-1,-1 0 1,0-1-46,-2 0 0,-1 0 0,0 1 0,-2 0 0,-1 1 0,0 1 0,3-2 0,0 0 0,3 0 0,1-1-76,3-1 1,0 0-1,1 0 1,-1 0 0,2-1-1,0 0 1,-3 1-1,0 1 1,-2 1 0,-1 0-1,-1 1 1,1 0-28,0 0 0,0 0 1,1 2-1,0 1 0,2 1 1,0 0-1,-1 1 0,0 1 69,-1 0 0,-1 0 0,-1 0 0,-3 0 0,-1 1 0,-1-1 0,22-20 73,-3 3 0,3 5 1,-4 4-1,4 3 0,-1 4 1,0 1-217,-3 0 0,-4 0 0,0 2 1,-3 1-1,-5 2 0,-4 1-268,-3-1 1,-1 4 0,-1-4-1,-3 2 37,-5 3 1,2 1 0,-1 3-1,-3 2-314,-5 0 0,-3 5 0,-7-3 0,-4 2-829,-3 2 0,1 1 0,-1 2 1526,-2 0 0,-4 5 0,2-1 0,5-1 0</inkml:trace>
  <inkml:trace contextRef="#ctx0" brushRef="#br0">15357 14587 8036,'2'-13'0,"0"1"0,3-1-24,-3 1 1,5-1-1,0 1 73,0-1 0,4 5 1,-2 0-1,2-2 1,3-2-1,2-4 307,5 0-332,2-6 0,5-3 0,4-9 1,6-2-1,2-2 17,3-4 1,-3-4-1,6-6 1,-23 24 0,1 0-1,0 0 1,0 0 0,2-2-1,0 0 30,0-1 0,2 1 0,5-2 0,2 0 0,3-1 0,3 0 0,1-3 0,0 0-88,2-3 1,-1 0 0,-1-1 0,0 0 0,1-3 0,1 0 0,4-1 0,1 1 0,-13 12 0,0 0 0,1 0 0,2-2-1,0 1 1,0-1 89,0-2 1,-1 0-1,1 1 1,2 0-1,-1 0 1,1 1-1,1-2 1,1-1 0,0 1-1,2 0 1,0-1-1,1 1 1,0-2-1,1-1 1,0 0 0,1-1-1,0-1 1,0 0-70,2-1 1,0 0 0,0 0-1,-1 0 1,1 1 0,0-1-1,3-1 1,0 0 0,1 0 0,0-1-1,0-1 1,0 1 0,-13 10-1,1-1 1,0 1 0,-1 0 0,1 0-1,-1-1 1,1 1 0,0 0 42,0-1 1,2-1 0,-1 1 0,-1 0 0,0-1-1,0 1 1,0-1 0,0 0 0,4-1 0,0 0-1,1 0 1,0 0 0,-2 1 0,1 0 0,-1 0-1,0 0 1,2 0 0,-1-1 0,1 1 0,-1 0 0,1 0-1,0 0 1,-1 0 0,1 0-108,1 0 1,0 1-1,-1-1 1,0 0-1,-1 1 1,-1-1-1,0 0 1,1 1-1,1 0 1,0 2-1,0-1 1,0 0-1,-1 1 1,0-1-1,-1 0 1,0 1 40,-1 0 0,0 1 0,1 0 0,-1-1 1,4-2-1,1 0 0,-1 1 0,0 0 0,11-8 1,-1 2-1,0 0 0,-15 8 0,1 1 0,0-1 1,-1 1-1,15-11 0,-1 1 0,0 0 0,0 1 1,-1 0-1,0 1-29,1 0 0,-1 2 0,0-1 0,0 0 0,-1 0 0,-1 0 0,-3 2 0,-2 1 0,0-1 1,0 2-1,0-1 0,0 1-670,-3 2 0,0 0 1,0 1 690,0 0 1,0 2 0,-2 0-1,16-10 1,-2 1 0,1 1-1,0 0 1,-5 2 0,-1 1-1,-7 4 1,-2 0-180,-7 2 0,-1 2 1,-3 4-1,-1 1 1,20-14-1,-7 6 1,-5 9-1,-8 3-971,-4 4 1,-4 5 0,-4 3 1176,-3 3 0,-4 1 0,-5 2 0,-1 4 0,3 2 0,3 0 0</inkml:trace>
  <inkml:trace contextRef="#ctx0" brushRef="#br0">18277 13365 8075,'0'-8'15,"1"-1"1,3 0-1,7-4 226,9-3 0,-2-1 1,11-7-1,1-3 0,2-2 1,1-3-36,2 0 0,2-3 0,5-5 1,5-3-1,7 0 0,-23 21 1,1 0-56,2-1 1,1 1 0,4 0-1,1-1 1,1-3 0,0 1 0,1-2-1,2-1-41,1 0 1,1-2 0,3-4-1,2-2 1,5-2 0,2 1-1,-3-1 1,0 0 0,3-1-1,0 0 1,-18 13 0,0 0-1,1 1-184,3-2 1,1 1 0,0 0 0,1-1 0,0 0 0,0 0 0,0 1 0,1 0-1,-1-1 1,1 0 0,0 0 0,0 0 130,1-1 1,1 1-1,0 0 1,0 0-1,0 0 1,1 0-1,0 2 1,1 0-1,-1-1 1,1 1-1,1-1 1,-1 0-1,0-1 1,1 0-1,-1 0 1,0 0-1,1 0 1,-1 0-47,0-1 1,1-1-1,-1 1 1,-4 1-1,1 1 1,-1 0-1,3 1 1,0 0-1,0 0 1,-3 2-1,-1 1 1,0-1-42,-1 2 0,1 0 0,-1 0 0,17-9 1,0 2-1,1-1 0,-2 1 0,-6 0 1,-1-1-1,-3 1 0,-1 1 58,1-2 1,0 2 0,-1 2 0,-1 2 0,-2 1 0,-2 2 0,-4 1 0,0 1 0,-4 1 0,-1 0-212,-2 3 1,-1-1 0,26-15 0,-2 2 0,-1 3 0,-4 3 0,-3 1-628,-8 2 0,-2 1 0,-13 5 0,-3 1-3022,-4 0 3832,-8 5 0,-1 5 0,-6 6 0,0 1 0</inkml:trace>
  <inkml:trace contextRef="#ctx0" brushRef="#br0">18476 14138 7942,'10'-19'-34,"5"0"1,6 1-1,7-1 1,2-2 124,5 1 1,13-3 0,12-6-1,-25 13 1,1-1 0,2-1-1,1 0-22,0 0 0,0-1 0,1-2 0,2-1 0,0-1 0,2 0 0,2-2 1,2 0-1,3-2 0,2 0-31,1-2 1,1 0 0,-1 0 0,-1 0 0,3-2 0,0 1 0,5-2 0,2 0 0,-21 11 0,1 0 0,1 1 130,-2 0 1,1 0 0,0 0-1,4-2 1,1 0 0,-1 0-1,-1 0 1,1 0 0,0-1-1,2-1 1,1 0 0,1 0-1,0-1 1,0 0 0,0 0-1,1 1 1,1-1 0,-1 1-171,2 0 1,0 1 0,0-1 0,1 0 0,-1 0 0,1 0 0,2 1 0,0 1 0,1-1 0,-1 0 0,1 0 0,0 0 0,0-1 0,0 0 0,1 0 57,-2 0 1,1-1 0,0 1 0,-1 0 0,0 1 0,-1 0-1,0 1 1,0 1 0,0-1 0,-1 2 0,-1-1 0,1 1 0,-2 1-1,0 0 1,0 1-54,1-1 0,-1 0 0,1 1 0,-2 1 0,-1 0 1,0 1-1,-4 1 0,0 1 0,0 0 0,-1 1 0,0-1 1,-1 1 65,18-5 0,-1 0-147,-3 1 1,-3-1 0,-8 0 0,-2-1 0,0 1 0,-1 0-1,-3 1 1,-1 1 0,-3 1 0,-1 1-199,-3 0 0,-1 1 1,20-6-1,-8 2 0,-11 5 1,-9 4-1,-8 2-832,-8 1 0,-6 3 1,-11-1-1,-10 6 1107,-8 5 0,-5 5 0,-5 1 0,1 1 0,1 0 0,0 2 0</inkml:trace>
  <inkml:trace contextRef="#ctx0" brushRef="#br0">15956 16519 7836,'25'-12'0,"1"-6"609,3-3 1,10-4-1,13-4-357,9-4 1,-28 12-1,1 0 1,4-2 0,-1 0-1,2-1 1,1-2-1,3 0 1,2-2-235,4-1 1,1 0-1,6 0 1,1 0 0,2-2-1,1 0 1,-19 8-1,1 0 1,0-1 0,2 0-1,2-2 1,0 0 108,2-1 0,1-1 0,1 0 0,0 0 0,0-1 0,1 0 0,1 0 0,2 0 0,-1 0 0,1 0 0,0 0 0,0 1 1,1 0-1,1 0 0,0 1-133,0 0 1,0 1 0,1 0 0,0 0 0,1 1-1,0 0 1,0 0 0,1 1 0,0-1 0,-1 2 0,0-1-1,-1 1 1,1 1 0,-1 0 0,0 1 36,0 0 0,-1 2 0,0-1 0,-2 1 0,0 1 1,-1 0-1,-1 1 0,-1 0 0,0 1 0,-1 0 0,0 0 1,0-1-1,-4 2 0,1-1 0,-2 0-136,20-7 0,-1 1 1,-4 0-1,-1-1 0,0 0 1,-1 1-1,-5 1 1,-2 1-1,-5 2 0,-1 0-2290,-5 1 0,-1 1 2010,-4 2 0,-2 0 385,1-1 0,0 0 0,27-10 0,-3 0 0,-4 0 0,-2 0 0,-2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23204 10734 7679,'-18'-11'52,"-1"2"1,-2 0 0,0-2-14,-1-4 0,-3-2 0,-3-6 1,-2-5-1,-2-2 0,-1-6 0,0-5 1,1-4-1,-2-4 0,0-1-149,-5 0 1,-12 2 0,24 24 0,-2 1 0,-3 0 0,-1 2 0,-3-1-1,0 1 192,0 0 0,-2 1 0,-3 1 1,-1 0-1,2 1 0,0 1 1,-4 1-1,-2 3 0,-3 2 1,-2 3-35,-2 1 0,-1 2 0,6 3 0,-1 2 0,0 3 0,0 3 0,-2 3 0,-1 3 0,-3 3 0,-1 3 0,-1 3 0,-1 3 43,1 2 1,1 2 0,0 2 0,2 3 0,1 4 0,1 1 0,-4 4 0,1 2 0,18-14 0,1 1 0,1 0-69,-17 14 1,1 1-1,6-2 1,0 1 0,0-1-1,1 2 1,2 1-1,1 1 1,1 3 0,0 1 136,0 0 0,2 1 0,3 1 1,1 0-1,2 0 0,3 2 1,2 3-1,4 2 0,3 3 0,3 2 100,2 1 1,3 2-336,5-20 1,0 1-1,2-1 1,2-1 0,1-1-1,1 1 1,1 1 0,1-1-1,1 0 1,4 21 0,3-2-1,5-1 1,4 0 54,4 1 1,3-1-1,6-6 1,5-3-1,7-1 1,5-5 0,1-5-1,4-3 1,1-5-1,4-4 1,2-4-1,3-3 8,-18-11 1,2-1 0,0-2 0,1-3 0,1-1 0,1-3 0,0-2 0,0-2 0,1-1 0,0-1 0,1-2 0,0 0 0,2-3 0,1-1 0,0-1 74,0-3 0,-1 0 0,2-2 0,2-1 1,0-2-1,0 0 0,0-2 0,-1-2 0,0-1 1,0 1-1,-1-2 0,0-1 0,-1-1 1,0-1-1,-1-1 0,-1-1 0,0-2 0,-1-1-58,-1-2 0,0-1 0,-1-1 0,-1 1 0,-1-1 0,-2-1 0,-2-2 0,-1 0 0,-1 0 0,0-1 0,0 0 0,-1 0 64,0-1 1,-1 0 0,-1-1 0,-3 1-1,-2 0 1,-1-1 0,-2-1 0,-2 0-1,0-1 1,-2 0 0,-1 0 0,0-1-1,-3 0 1,0-1 0,-1 0 93,-1 1 0,0-1 1,-2-1-146,-3-1 0,-1-1 1,-2 0-1,3-20 0,-3-1 1,-7 19-1,-2-1 0,-1-1 1,-2 1-1,0-1 0,-2 1 1,-2 1-1,-1 0 0,-2 0-125,-1 1 0,-3 0 0,-2 1 1,-9-19-1,-3 3 0,-4 2 1,-3 3-1,0 6 0,-3 3 0,-2 4 1,-4 5-1,-6 4 0,-5 4 39,-8 5 1,-3 5-1,1 7 1,-4 6 0,14 6-1,-3 2 1,0 2 0,-3 2-1,-2 3 1,0 2 0,-7 3-1,-1 3 1,-1 2-64,14-2 0,-1 0 1,0 3-1,0 0 0,-1 4 1,1 1-1,0 1 0,-2 2 1,-5 2-1,-2 2 1,0 2-1,0-1 0,12-4 1,0 0-1,-1 1 0,1 0 1,-1 1-1,-1 1 0,0 1 1,0 1-1,0 0 1,0 1-583,-2 1 1,1 2 0,-1-1 0,0 1 0,0 0 712,-1 0 0,0 0 0,0 1 0,0 0 0,1 1 0,2 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19262 17068 8036,'-11'-6'221,"1"-1"0,3-1 0,2 0 0,1-1 1052,-2 2 1,5 0 0,-5 5 496,1-2 1,2-1-664,-5 5 1,3 0 0,-2 2-415,2 2 0,1-1 0,5 5-262,3 2 1,-1-1-1,5 1 1,2-2 0,1 2-1,2 1 90,-1 2 0,5-1 1,-1 1-1,0-1-347,-2 1 0,2 3 0,1 1 0,-2-1 0,-1 1 0,-2 1-37,1 1 1,-1 1-1,1 2 1,-1-3-287,1-1 23,-1-1 0,1-3 0,-1 1 0,1 2 0,1-2-112,2-1 0,-2-3 0,3-1 0,-4-4 1,0 1-205,-1 0 1,1-2-1,-1 1 1,-1 1-1736,-2 0-2509,2-4 3236,-10 8 1,3-8 0,-8 4 0,-4-2 1449,-3-2 0,-2 4 0,1 0 0</inkml:trace>
  <inkml:trace contextRef="#ctx0" brushRef="#br0">19611 17005 6084,'2'-7'1335,"2"3"1054,3-3 464,0 6-2364,-2-5 0,-6 8 1,-2 2-1,-2 4 0,-2 2-8,-3-2 1,-5 5 0,-2-2 0,0 4-190,-1 0 0,-1 1 1,-7-1-1,-3 3 1,-3 1-1,-2 2 228,1-2 0,0 1 1,-3-4-1,3 4-295,4-1 1,2 1-1,4-5 1,0 1 0,4 0-1,1-2-171,3-2 1,-2 0 0,3 1 0,3-2-1766,0-3 1,4 3-5504,-1-2 7214,5-4 0,3 6 0,7-4 0</inkml:trace>
  <inkml:trace contextRef="#ctx0" brushRef="#br0">15544 9201 8173,'-18'0'186,"5"0"0,-4 0 1,3 0-1,2 0 1,-1 0 1613,1 0 1,3-6 1235,1-2-795,5 2-1734,-2-5 0,10 10 0,4-2-134,2 6 1,1-2 0,1 5 0,-1-2 0,0 2-15,1 1 1,5-5 0,1 4-1,2-1 1,-1 2-10,-2 0 0,4 8 0,-3-2 0,2 1 0,-2 1-96,-1 2 1,-1-3-1,-3 4 1,1 0 0,2 2-1,-2 2-166,-1-1 0,-2 1 0,1-4 0,-1 0-218,1 0 1,-1 0 0,1-2 0,-1 0 0,1 0 0,-1-3-163,1 0 0,-1-2 0,1-1 0,-1-2-79,1 2 0,-1-3 0,1 0 0,-1-1 0,0 0 0,1 0-479,-1-4 0,-3 4 0,-1-2-741,2-1-1444,-5-2 1201,1-1 1,-8 0 1833,-2 0 0,-3 0 0,-5 0 0</inkml:trace>
  <inkml:trace contextRef="#ctx0" brushRef="#br0">16118 9126 10656,'-12'0'1409,"-1"0"0,1 1-781,-1 4 0,0 0 0,-3 6 0,0-1 0,-1 2 1,-1 2 304,-3 6 1,0-1-1,-2 5 1,-5 3-381,-2 4 1,-4 2 0,-3 4 0,-2 1 62,-2-1 1,2-4-773,-3 1 0,5-2 0,2 1 0,5-4-140,3-3 0,1-1 0,9-1 0,3-4 0,3-3 0,4-3-2454,2-2 1,-1-3-2084,2-1 4833,3-5 0,-5 2 0</inkml:trace>
  <inkml:trace contextRef="#ctx0" brushRef="#br0">23491 11794 13296,'-12'-1'-389,"-1"-3"1,1 2 0,-1-2 0,1 3-1,-1 1 1,1 0 0,-1 0 0,1 0 242,0 0 1,-1 0-1,-1-2 1,-1-1-1,-2-1 117,2 1 1,1 1 0,2-2 70,-1-5 1,5 4 0,1-1 73,1 1 1,-2 2 0,3-4 0,-2 1-99,-3 4 0,-7 0 1,-5 2-1,-6 0 0,-5 0 102,-3 0 1,-7 0 0,-1 0 0,-2 0 0,-1 0-113,-4 0 1,-1-4 0,-6 0 0,-4 0 0,-6 0-46,31 2 0,-1-1 0,1 1 0,0 0 0,2 2 0,-2 0 0,0 0 0,-2-1 0,-2 0 0,-1-1 7,-3 0 0,0 0 0,-1 0 0,-1 0 0,-1 1 0,0 0 0,2 0 1,1 0-1,0-2 0,0 0-24,-1 0 0,0-1 1,-3 2-1,0 0 0,-2-1 1,-1-1-1,3 1 0,0 1 1,2 0-1,0 1 53,0 0 0,1 0 1,-1 1-1,1 0 1,-1 0-1,0 0 0,3 0 1,2 0-1,4 1 1,1 0-17,-27 3 0,9-3 0,10 4 0,8-4 1,8 0-281,7 3 1,10-2 224,12 2 0,16-3 0,11-1 0,7-1 1,9-2 491,8-1-348,14-6 0,-22 9 0,3 1 0,2-3 0,1 0 0,1 1 0,1 0 0,2 0 0,2 0-110,6 1 0,2-1 0,0 1 0,1 1 1,-16 0-1,1 0 0,0 0 0,21 0 1,1 0-1,-23 0 0,1 0 0,0 0 62,0 0 0,1 0 0,0 0 1,1 0-1,-1 0 0,0 0 1,20 0-1,-1 1 0,0 1 0,-1-1 1,0 1-1,-1 0 19,-3 0 0,-1-1 1,-4 0-1,-1-1 1,1 1-1,1-2 1,0 1-1,-1 0 1,-2 1-1,0 0 1,-4 0-1,-1 1 43,-2-1 0,0 2 0,-2 0 0,1-1 0,-1 0 0,0-1 0,-3 2 0,0 0 0,-3-1 0,-1 1-88,-3 0 0,-1 0 0,26 2 0,-10-2 0,-6 1 0,-7-1 6,-5-2 0,-10-1 1,-8 0 177,-3 0 1,-10 0-1,-8-1 1,-15-2-1,-11-2-159,-12-2 1,-12 3 0,-9-3-1,26 3 1,-1 1 0,-6-1 0,-1 1-38,-6-2 1,-1 0 0,3 0 0,-1-1 0,-5 0 0,-1 0 0,-1-1 0,-1 1 0,-2 0 0,-1 0 0,-3-1 0,-1 1-27,0 0 0,0 0 1,18 1-1,0 1 0,-1 0 1,-20-2-1,-1 1 0,1 1 1,0 0-1,4 1 0,1 0 99,3 0 0,-1 1 0,-3 1 0,-1 0 0,3-1 0,1 0 0,1 1 0,1 1-42,0 0 0,1 0 1,4 0-1,0 1 0,-3 0 1,1 1-1,2 0 0,1 1 1,1 1-1,1-1-38,2 2 0,0 0 0,-2-1 0,1-1 0,-2 1 0,1-1 0,1 0 0,2-1 0,2 1 0,2-1-256,3 1 1,1-1 117,0-1 1,1 0-1,-29 5 1,0-3 0,10 3-16,11 1 1,10 0 0,9 2 0,11 0 173,10 0 0,6 5 0,1 1 0,0-2 0,0-2 0,0-3 0</inkml:trace>
  <inkml:trace contextRef="#ctx0" brushRef="#br0">23915 12866 8433,'-12'-12'-80,"-1"-1"189,1 1 0,-6 4 0,-3 1 0,-2 1 0,-5 3-100,-5 2 0,-2 1 0,-11 0 0,-2 1 0,-4 2 0,-3 3-50,-2 1 0,-1-3 0,-6 3 0,-4-2 134,31-3 0,-1-1 1,-1 0-1,-2-1 0,-2 0 1,0 0-1,0 0 0,0 0 1,0 0-1,-1 0-117,-2 0 1,-1 0 0,-6 0-1,-1 0 1,0 0 0,-1 0 0,0 0-1,0 0 1,1 0 0,0-1 73,-1-1 1,-1 0 0,2 1-1,0 0 1,2-1 0,0-1 0,2 1-1,0 0 1,3 0 0,0 0-57,3 0 1,1 1 0,0 0 0,1 0 0,4 1 0,1 0 0,-31 0 0,9 0-170,9 0 1,12 0-1,13 2 73,7 2 0,21 1 0,12 4 0,16-4 0,17-1 139,16 1 1,-27-4 0,1 0-1,5-1 1,1-2 0,2-1-1,0 0 1,4 0 0,1 1 66,7-1 0,1 0 0,3 1 0,2 0 0,3 2 0,2 0 0,-1 0 0,1 0 1,1 0-1,0 0-144,-1 0 0,0 0 0,-1 0 0,-1 0 0,-4 0 0,0 0 0,2 0 0,-1 1 0,-3 1 0,0 0 69,-5 2 0,-1 1 1,-5-2-1,-2 1 1,-5 0-1,-1 0 1,-1 1-1,0 0 1,-1 0-1,0 1 135,-1 0 0,0 0 1,30 5-1,-8-1 1,-10-3-1,-8 0 1,-7-2 441,-7 1 1,-5-2-359,-12-4 0,-16-1 0,-11-4 0,-16-3 0,-17-3-254,-16-1 1,20 5 0,-3 1 0,-9 0 0,-1 0-1,-3-1 1,-2 1 0,-2 0 0,-2 0-1,-2 0 1,-1-1-1,20 3 1,-1-1-1,0 0 1,-1 0-1,-2 0 1,1 0-1,0 0 1,0-1-1,-1 1 1,0-1-1,0 1 1,0 0-100,2 1 1,1-1 0,0 0-1,-1 1 1,-1 0 0,2 0 0,-18-2-1,0 1 1,1 0 0,0 2 0,5 0-1,2 1-124,4 2 0,2-1 0,5 1 0,0 0 0,3 0 0,1 0 0,4 0 1,1 0-1,-28 0 0,14 1 229,10 4 0,8-4 0,1 6 0,0 0 0,5 1 0,2 0 0</inkml:trace>
  <inkml:trace contextRef="#ctx0" brushRef="#br0">22443 11794 10501,'0'-12'-1088,"0"-1"1280,6 1 1,-3 5-1,5 3-679,2 2 480,-5 2 1,6 0-1,-2 0 257,2 0 1,1 0 0,1 0 0,-1 0 208,1 0 0,-5 6 1,-1 2-1,-2 3 97,-2 2-418,-1 5 1,-4 7-1,-1 9 1,-2 6 0,-2 6 76,-3 3 1,5 2 0,1 1 0,2 4 0,2-2-327,0-3 1,2 2-1,2-9 1,4 2-1,4-2 32,5-1 0,-7-7 0,2-7 0,-1-3 1,0-2-56,2-3 1,-2 1 0,-1-5-983,-2-2-154,-5-1-475,2-7-366,-5 4 2099,-5-10 1,-8-1 0,-6-7 0</inkml:trace>
  <inkml:trace contextRef="#ctx0" brushRef="#br0">22269 12343 8448,'-7'-6'196,"7"5"-60,8-3 1,3 2 0,3 4 0,3 0 0,3 4 0,4 1-206,1 2 0,1 4 0,2 4 0,0 3 335,-5 4 1,1 2 0,-8 2 0,0 2 0,-2 1 5,-2-1 1,1 4 0,-2-4-1,0 2 1,-2 1-226,1-1 0,4-3 0,-6-8 0,2-4 0,-2-4 0,-2-2 463,-1-2 1,-3-2-372,2-3 1,-3-4 0,1 0-450,2-7 1,-3-4-1,3-2 1,-4 0-1,-2-3-105,-2 0 1,-5-7-1,5 3 1,1-4 0,2-1 12,1 0 0,1 0 0,2 0 1,3 2-1,-1 2 402,1 4 0,-2-2 0,-4 0 0</inkml:trace>
  <inkml:trace contextRef="#ctx0" brushRef="#br0">22269 11719 8433,'-6'-25'-439,"5"6"0,-2 4 303,6 5 1,4 4 0,5 6 0,2 0 0,1-1 142,2-3 0,4 3 0,-3-5 0,0 2 0,0-2 769,-3-1-249,-7 5 0,-12-3 0,-10 11 0,-4 6 0,-4 8-426,-1 3 0,-8 2 1,-1 2-1,-1 0 1,1 2-1,1-1-51,4-2 1,0-5-1,4-1 1,1-2-1,2-3 107,2-1 0,2-3 0,3-3 0,2-2-66,3-1 1,-1-3 0,9 2-1,6-4-64,4-4 1,9-5 0,5-6 0,5-3 0,3-1-118,2-4 0,2 0 0,2-1 1,-1 2-1,2 1 93,3-1 1,2 3-1,7-1 1,2 2-1,0 5 1,-4 2 14,-1 2 1,-8 6-1,0-1 1,-5 3 91,-6 1-130,-8 0 1,1 5 0,-7 5 0,-4 5 0,-5 5 17,-5-1 0,-1 6 0,0-1 0,0 5 0,0 3 0,0 4-126,0 4 0,0-1 0,0 2 1,0-2-1,0-3-638,0-3 0,-4 6 0,-3-4 766,-4-1 0,-4 1 0,-10 2 0</inkml:trace>
  <inkml:trace contextRef="#ctx0" brushRef="#br0">4666 11283 7874,'-39'-20'0,"-3"4"43,-3 2 0,-14 3 1,-3 1-1,0 2 1,1-2-1,5 1 1,4-1-1,3 2 1,2-2-1,3-1-187,2-2 0,-1-1 0,0-1 0,0-1 0,-1 0 195,-1 2 1,5 2 0,-1 1 0,2 1 0,1 3 49,1 2 0,-6 1 1,-4 5-1,-6 3 0,-5 6-16,-3 5-75,-1-1 0,6 4 0,5-4 1,4 1-1,1 2-98,2-2 1,-4-1-1,7-2 1,-1 1 54,-1-1 0,5 1 1,-14 3 0,6 2 0,4 2 17,1 2 1,-2 1 0,-1 4 0,-3 2 0,-2 4 89,-2 3 1,22-17 0,-2 1-1,1 0 1,-1 0 0,0 1-1,-1 0 1,1-1 0,1 0-1,-26 19 51,5-2 1,1 0 0,2 1 0,0 0 0,3 3-82,-2 0 1,-1 1 0,1-5-1,4 1 1,3-1-11,4 0 0,7-1 0,0-1 0,3 0 0,1 3-55,0 7 1,0-1 0,0 3 0,-2 4 0,-2 8 25,13-27 1,-1 1-1,1-1 1,0-1 0,0 3-1,-1-1 1,0 0 0,-1-1-1,1 0 1,0 0-9,-17 30 1,16-25 0,0 0 0,3-4-1,0 0 1,0 1 0,1 0 0,1 0 0,1 0 5,-12 32 0,6-2 1,0-3-1,1 3 1,1 1-1,1 3 43,7-33 0,2 0 1,-7 35-1,1-1 1,-1 0-1,1 0-12,6-33 0,-1 0 0,-1 3 0,0 0 0,-1 2 0,0 0 1,-1 1-1,0 0 0,-1 2 0,0 1 0,-1-1 0,1 1-40,-2-1 1,1 0 0,-1 2 0,-1 1 0,1 0 0,-1 0-1,-1 1 1,0 0 0,2-1 0,0 1 24,2 1 0,0-1 0,-1 0 0,2-1 0,1-1 0,1 0 0,1 0 0,0 0 0,1-2 0,1-1-8,0 0 0,2 0 0,1-3 1,1-1-1,-1-3 0,0 0 1,1 1-1,2 1 0,0 0 0,2 1-15,1 0 1,0 0-1,2-1 1,-1 0-1,2 0 1,0-1 0,1 0-1,0-1 1,0 1-1,2 0 19,-1 0 1,1 0 0,0 1 0,1 1 0,1 2 0,1 1 0,-1-3 0,1 1 0,-1-2 0,-1 0 0,1-1 0,0 1-18,0-1 0,1 1 1,-2-1-1,0 0 0,3 1 1,1-1-1,-2 0 1,0 0-1,0-2 0,1 0-65,0-1 0,1-1 0,13 26 0,5-2 0,1-2 1,4 0 30,3 0 0,4-4 0,-20-24 0,0 0 0,0-1 0,0-1 0,25 24 8,-1-3 0,0 1 0,-3-6 1,-5-1-1,-1 1 12,2 0 0,2-6 0,6 2 0,2-1 0,2 0 56,4 2 0,-3-5 1,-1 0-1,-2 0 0,-2-1 1,1-3-28,3-2 0,3-7 0,5 0 0,-1-2 1,0-4-30,2-5 1,-14-3 0,7-6 0,-2 0 0,3 0 4,4 0 1,7-11 0,0-6 0,-34 7 0,0-2 0,-2-1 0,1-2 6,0-1 0,-1-1 0,-1-2 0,0-2 1,0-6-1,1-1 0,1-3 0,1 1 1,2-3-1,1 0 0,-1 1 0,1-1 0,-1 1 0,-1 1 0,-3 2 0,-1-1 0,-2 2 0,-1-2 0,0 0 0,-2-1 0,0 0 0,-2-1 29,0-1 0,-1-1 0,0-1 1,-1-1-1,2 2 0,0 1 1,0-1-1,-1 0 0,1-1 1,0-1-21,-3 0 0,1-1 0,-2 0 0,0-1 0,-1-5 0,-1-1 0,0-2 0,0 0 0,0-2 0,-1-1 24,0-2 1,-1-2-89,-2 2 1,0-2 0,2-8 0,0-1-1,-2 3 1,-1 0 0,2 0 0,1-1-1,0 0 1,0 0 95,1-4 0,0 0 0,-1 1 0,-1 0 0,0 0 0,-1 0 0,-1 3 0,-1 0 0,-1 0 0,-1 1 0,-1 0 0,-2 0 75,1 0 0,-2 0 0,-2 1 0,-1 0 0,0 1 0,-2 0 0,0 0 0,-2-1 0,-1-1 0,-1 0-29,-3 0 1,-1-1 0,1 4-1,-1 0 1,-4-2 0,-1 0-1,0-1 1,-1 0 0,0 0-1,-1 0-46,0 1 0,0 0 0,-1-4 0,-1-1 0,2 0 0,-1-1 0,1-1 0,1-1 1,-1 1-1,1 0-36,1 0 0,-1 0 0,0-3 0,0-1 0,4 21 1,0 0-1,-1 0 0,0-1 0,0 0 0,0 0 0,-1 0 1,1-1-1,-1 1-88,-1-2 0,1 1 1,-1 0-1,2 2 1,-1 0-1,0 1 1,0 0-1,0 1 1,-1-1-1,0 1 1,-1 0-1,0 0 1,0 0-1,0 1 1,-1 0 96,-6-19 1,0 2-1,-1 2 1,-1 2-1,1 3 1,0 1 0,1 1-1,-1 0 1,0 4-1,-1 1 12,-1 3 1,0 0-39,0 5 0,-2 1 0,-5 7 0,-1 2 0,-3 3 0,0 3 0,-4 1 0,-1 3 0,-1 3 0,-1 2-100,0 2 0,0 2 1,-3 2-1,-1 2 0,0 2 1,-1 3-1,-5 1 0,0 3 1,-2 4-1,-2 2 0,0 4 1,-1 4-143,0 2 0,-1 4 0,14-4 0,-1 2 1,0 2-1,0 1 0,0 1 0,-1 2 0,-1 3 1,0 1-1,0 2 0,-3 5 0,1 1 1,-1 1-279,-2 4 0,0 2 1,-1 1 534,12-10 0,-1 1 0,0 0 0,1 2 0,0 3 0,2 2 0,0 1 0</inkml:trace>
  <inkml:trace contextRef="#ctx0" brushRef="#br0">3705 10173 7920,'-25'-18'159,"2"4"0,1-2 0,2 1 0,1-2 0,1-2 1,-2-2-192,1 0 1,-2 0-1,-4-4 1,0 0-1,-3 0 1,-3 2 46,-7 2 1,-6-1 0,1 5 0,-2 2 0,-2 3 14,-1 3 0,-2 0 1,0 4-1,-1 3 1,-5 2-17,-6 4 1,-5 7 0,32-3 0,0 2 0,-30 11 0,4 4-14,2 2 1,5 9-1,-4 0 1,28-15-1,0 0 1,0 1-1,-1 2 24,0 1 0,0 1 0,3-1 0,1 3 0,0 2 0,2 3 0,2 2 0,1 2 0,0 3 0,1 2-43,0 2 0,1 2 1,2 3-1,2 2 1,-1 4-1,2 1 1,0 2-1,1 1 1,1 3-1,2 1 1,2-1-1,2 1 61,0-2 1,4 0 0,3-4 0,3-1 0,3-5 0,4-2 0,3-5 0,3-2 180,2-4 1,3-1-184,2-5 1,4-2 0,5-4 0,3-2 0,4-2 0,3-3 0,4 1 0,1-2 0,1-1 0,0-1-16,-2-1 1,1-1 0,3-3 0,1-2 0,3-2-1,0-2 1,4-2 0,1-3 0,0-2 0,-1-3-1,1-3 1,-1-4 16,1-2 1,0-2-1,-1-2 1,0-3-1,5-4 1,0-2 0,-2-2-1,-3-2 1,-1-3-1,-3-3 6,0-2 1,-1-2-1,0-1 1,-2-2-1,-2 1 1,-1-1-1,-2 0 1,-3-1-1,-4 0 1,-3-3-42,-4-1 0,-3-1 0,-7 2 0,-3 0 0,-2-2 1,-3 0-1,-3 1 0,-3 0 0,-3 0 0,-2 0-39,0-1 1,-3 0-1,-5 3 1,-2 1-1,-3 1 1,-2 1-1,-5 3 1,-3 1 0,-4 1-1,-4 1-84,-5 2 1,-4 3 0,-5 5 0,-4 4 0,-8 2 0,-3 3 0,-4 4 0,-1 4 0,-7 3 0,-2 4-669,17 1 1,-1 3-1,0 1 783,-4 4 0,-1 2 0,0 3 0,0 3 0,0 3 0,1 2 0,2 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7810 6159 7869,'7'-13'-215,"-3"1"215,-3-1 657,5 1 0,-5-1 1,3 1-1,-2 0-116,-2-1 0,-2 5 0,-1-1 1,-2 0-1,-2-2 0,-3 0 23,-1 2 0,-1-2 0,-2 3 1,-3-3-1,-4 0 0,-4 1-6,-4 2 0,-4 5 0,-10 0 1,-5 6-140,-5 5 1,2 5 0,2 5 0,-4 5 0,-3 8-146,24-13 1,0 0 0,1-1-1,-1 2 1,-2 3 0,1 2 0,0-2-1,0 1 1,2 0 0,0 0-283,2-1 0,1 2 0,-19 23 0,5 5 0,5 4-225,4 1 1,4 1 0,8 4 0,4 0 0,5-1 0,5-1 24,7-2 1,7-5-1,11 1 1,7-3-1,7-4 1,6-4 275,8-5 0,15-15 0,-23-12 0,2-3 0,1-2 1,1-3 3,2-4 1,1-2 0,0-3-1,1-2 1,1-6 0,-1-3-1,3-1 1,0-1 0,2-3 0,-2 0-1,-1-2 1,-2-1 25,-2 1 0,-3-2 0,-3 2 0,-2-2 0,-4 1 1,-1-1-1,-3 0 0,-2-2 156,0-1 1,-2 0 0,-2-1 0,-1-1 0,0 0 0,-2 1 0,17-30 0,-5 5 0,-5 2-224,-6 5 1,-11-1 0,-7-3 0,-12-4-361,-15 0 1,-10-1 0,13 28 0,-3 1 0,-20-22 0,-4 9 0,-2 7-701,-3 9 1,-16 13-1,0 12 1,33 3 0,0 2 1028,1 2 0,0 1 0,-23 16 0,13 5 0,11-1 0,7-2 0</inkml:trace>
  <inkml:trace contextRef="#ctx0" brushRef="#br0">9531 7032 8564,'9'0'368,"-1"0"0,2 0 0,1 0 1,3 0-1,2 0 0,4 0 537,-1 0 0,6 0 0,-2 0 1,5 0-459,0 0 0,-2 0 0,-1 0 1,2 1-1,0 2 0,4 1-3,1-1 0,-3-2 0,3-1 0,0 0 0,-1 0-275,4 0 0,11 0 0,5 0 0,5 0 0,2 0 4,-1 0 0,2 0 0,-5 0 0,-1 0-26,-2 0 0,5 0 0,2 0 0,4 0 0,3 0 1,3-1-8,2-4 1,-7 4-1,3-4 1,-1-1 0,-30 3-1,0-1 1,4 0-1,0 0 38,2 0 0,0-1 1,-5 2-1,0 0 1,0-2-1,0 0 1,32-2-45,-2 1 0,0-3 0,-7 2 1,-2 0-1,0 1 0,-2 2 42,1 0 1,-8-2 0,-6 4 0,-5-3-121,-3 3 0,0-1 1,-5 0-1,0-1 1,2 1-1,1 0-59,0-1 0,2 3 0,-3-5 0,-1 2 0,1 0-43,-3 1 0,-2-2 0,0-1 185,3-1 0,-2 3-167,2-4 1,-3 4-1,-1-3 1,0 0 0,0 1-1,0-1-79,0 0 0,0 3 1,1-4-1,2 0 130,1 1 0,4-4 1,-5 2-1,-4 0 1,-5-1-1,-4 2 438,-2-2 1,1-1 0,-10-2-225,-2 1 0,0-1 1,-2 1-1,0 0 1,0-1-157,0 1 0,-2-1 0,0 1 0,-4-1 0,1 1 0,-2-1-81,0 1 0,3-5 0,-5-1 0,0 0 0,-3 0 0,-4 0 0,-2 2 0,-3-4 0,-4-1 0,-3 1 0,-6-1 0,6 0 0,-4 0 0,0-1-107,0-1 1,0 2 0,-2 1 0,2 2-1,1 2 56,4-2 0,-4 4 1,2-3-1,0 3 1,0 2 143,0-1 0,-6 1 1,3-1-1,-1 1-132,0 0 0,4-1 1,-6 1-1,-5-1 1,-9 1-1,-9 1-168,-7 2 0,30 4 0,-1-1 1,-2 3-1,0-1 0,1 0 0,0 0 1,-29-4-1,8-1 90,6 2 1,5 1 0,10 3-1,-1-3 264,1-1 1,0 4 0,1-1 0,-1 2 198,0-3 1,2 4 0,-6-3 0,2 2 0,0 2 0,-4 0-273,-7 0 1,-7 0 0,-9 0 0,-5 0-75,34 0 0,1 0 0,-29 5 0,4 0 0,5 1 0,8-1 0,5-2-137,4-2 1,6 4-1,1-1 1,0-1-1,1-2 1,-1-1 105,1 0 0,-3 0 1,-3 0-1,-1 1 65,1 3 0,0-2 0,-2 3 0,-3 0 0,-5 0 0,-6 1-2,-5-1 0,3 3 0,1-3 0,4-1-43,4 1 1,4-3 0,9 3-1,4-1 1,3 1 0,1-1-131,0 1 1,-4-2 0,-2 4 0,-1 0 23,-2 0 1,-4 1 0,-3 5 0,-5 0 0,-3 3 0,1 2-52,2 1 0,-1 2 1,5 2-1,2 0 176,1-3 1,8-4-1,1 0 1,4-1 0,3 1-1,0 0 45,3 0 0,0-3 1,-1 0-1,3-1-6,0 1 1,3-1-1,-4 1 1,-1-1 0,2 2 108,0 3 0,-4-2 0,3 4 0,-2 1 0,1-2-53,2 0 1,2 4 0,3-1 0,1 2 0,1 2 0,1 0-86,2 0 0,5 0 1,-1-2-1,2 0-13,2-3 1,6 0-1,2 1 1,5-3-1,3-2-36,5 1 0,8-1 0,7-3 0,7-1 0,9 1-87,3-1 1,3 1 0,5-2 0,-1-1 0,-1-3-260,-3-2 59,9-1 0,-5-4 0,-26 0 0,0 0 1,32 0-567,-4 0 1,2 0 0,-9 0-1,-3 0-1806,0 0 0,3 0 2352,-3 0 0,11 6 1,-1 1-1</inkml:trace>
  <inkml:trace contextRef="#ctx0" brushRef="#br0">14459 6919 7959,'7'0'613,"4"0"0,-1 0 0,4 0 1,2 0-1,1 0 0,1 0 527,3 0 0,2 0 0,2 0 0,0 0-525,0 0 0,4 0 1,2 0-1,1-1-205,2-3 1,2 2 0,2-2 0,2 3 0,4 1-111,6 0 0,8 0 0,1 0 1,2-2-1,0 0-155,-3-2 0,4-2 1,1 3-1,-29 1 1,2 0-64,3 1 1,0-1 0,-1 0 0,0-1 0,1 0-1,0 0 1,-3 1 0,0-1 0,32-4 0,0 0-11,-33 2 0,0 0 1,4 1-1,0 1 0,0 0 1,0-1-1,-2 1 0,-1-1 121,32-3 0,-4 3 0,-2-3 1,1 0-1,-1 2 0,-1-2 213,-3 0 0,6 0 0,-6-3 0,-2 3-489,-4 2 1,-2-3-1,1 2 1,3 1 0,5-2-1,2 0-295,1-3 1,-5 3 0,-4-1 0,-5-1-29,-2 3 1,-10-6-1,0 4 1,-3-3 0,-2-1-1,1 1 384,-1 2 1,-3-2-1,1 3 1,-4-3 329,-4-2 0,1 1 0,-5-1 0,-2 1 0,-1-1 0,-3 1-210,-3-1 0,2 1 0,-4 0 0,-1-2-184,1-3 0,-1 2 1,-2-5-1,1 2 0,-1 2 1,-2-1-96,-1 1 0,0-7 1,0 4-1,0-2 256,0 0 1,-1 5-1,-2-5 1,-2 0-1,-2 0 1,-4 1 58,-5-2 1,1 2-1,-6 1 1,-1-1 58,-1 1 1,-8 4 0,-1-3 0,-1 1 0,1 0 0,2 2-262,2 1 0,1-2 1,3-1-1,-1 2 58,0 1 1,0 3 0,0 1 0,0 2 0,-2 0 0,-2-1 136,-4 1 1,0 4 0,-3-4 0,-4-2-140,-3-1 1,-2 0 0,-2 1 0,0 2 0,-3-2 0,-4 0-339,-3 2 1,2-2-1,-2 6 1,6 1 203,2 2 0,3-3 0,10 0 1,2 1-1,2 1 0,1 2 5,4 0 1,0 0 0,1 0-1,-3 0 1,-6 0 304,-5 0 0,-2 0 0,-8 0 1,-5 0-74,-5 0 1,6 0 0,0 0 0,-1 0 0,-2 0-222,-1 0 1,1 0 0,-1 0 0,4 0 92,2 0 1,12 0 0,4 0 0,4 0 0,5 0 0,0 0-23,2 0 0,0 5 0,0-1 0,-1 0 0,-3 1 61,-4 4 0,-8-2 0,-3 1 0,-3 2-20,-4 1 1,-2-3 0,4 0 0,2 2 0,3 1 0,1 2 67,3-1 0,2 1 0,4-1 0,0-1 34,0-3 0,-1 4 1,0-4-1,2 3 1,-1 1 42,-2 1 0,-2-1 0,1 1 1,-1-1-1,1 1 0,-2-1 62,-3 1 1,2 3 0,-6 1 0,1-2-166,0-1 0,2-2 0,7 1 1,3-1-1,4 1-45,3-1 0,2-3 0,2-1 1,2 2-1,2 1 0,3 0-8,1-3 1,-2 3 0,-2-2 0,0 2 84,0 1 1,-5 1-1,3-1 1,-4 1 0,-1-1-1,0 0-87,0 1 1,0-1 0,0 1 0,2-1-5,2 1 0,-1-1 0,4 1 0,0-1 0,0 1 0,4-1 75,4 1 0,-1-5 1,4 0-1,-1 2 0,1 1 173,1 1 1,-2 1 0,4-1 0,0 1-38,-2-1 1,5 1 0,-3-1-1,2 2 1,2 1 0,0 2-1,2 0 185,2 1 0,-1-5 0,5 4 1,2-2-362,1 2 0,3-3 0,2 4 0,4-2 0,-1 1 0,5 1 0,-4-3 0,4 3 0,1 0 0,0 0 0,0-2 0,1-3 0,2 0 0,2-1 0,2 1 0,-1-1 0,6-1 0,8-1 0,6-2 0,11-5 0,-27-1 0,1 0 0,1-1 0,-1 0 0,1-1 0,0 0 0,-1 0 0,0 0-736,35 0 1,-1 0 0,-32 0 0,-1 0 0,1 0 0,0 0-150,2 0 1,-1 0-1,32-2 1,-35 1 0,-1 0 577,30-4 1,-3-4 0,1 2 0</inkml:trace>
  <inkml:trace contextRef="#ctx0" brushRef="#br0">10429 7206 8107,'0'-7'313,"0"-4"1,0 8-1,0-5 1,2 0 0,1-1-1,1 1 2548,-1-2-2292,3-1 0,-4 6 0,2 6 0,-3 10-158,-1 9 0,-5 9 1,-3 4-1,-5 4-221,-4 5 0,2 2 0,-6 7 0,1 2 0,-1 3 12,0 0 0,0 3 0,-2 3 0,2 0 0,3-2-28,0-6 0,4 3 0,-3-10 0,3-2-267,2 0 1,4-2 0,-1-3 0,0 1 0,-1 0 64,2-3 0,-2-4 0,6-4 1,0-2-159,-2-5 1,5-2 0,-3 0-1,1-5 1,0-2-4059,-1-1 2609,0-6 0,5-3 1635,3-8 0,-2-3 0,3-6 0</inkml:trace>
  <inkml:trace contextRef="#ctx0" brushRef="#br0">9881 8278 8141,'-7'-5'229,"-3"2"0,4-5 1,1-2-1,-2-1 433,0-2 0,4 1 0,-1-1 0,3 0 0,1-3 458,0 0 0,0-1 0,0 5 336,0-1 1,1 6-1153,3 3 0,-2 10 1,2 8-1,-3 9 0,-1 9 1,0 4-1,0 1-122,0 1 0,4 3 0,0-1 0,1-2 0,-1-3-113,0-1 0,4-3 0,-4-4 0,1-3 1,-1-5-65,0-1 0,4-1 0,-2-5 1,1-1 363,2-2 0,-2 0 0,2-4 0,0-3 0,4 0-87,3-2 1,2-6 0,5-3 0,-1-7 0,3-4 0,4-4-346,3-1 0,5-4 0,6-2 0,-1 1 0,-2 0-727,-4 2 0,-7 1 0,0 3 1,-4 1-1669,-4 7 0,-4-1 1,-8 10-1,0 0 2353,0 3 0,-3 14 0,-1 4 0</inkml:trace>
  <inkml:trace contextRef="#ctx0" brushRef="#br0">10654 8577 7070,'13'-11'0,"-1"-2"0</inkml:trace>
  <inkml:trace contextRef="#ctx0" brushRef="#br0">14983 7106 7362,'0'-12'434,"0"-1"0,0 1 0,0-1 1,0 1-1,0 0 1735,0-1-1592,0 6 1,0 3 0,0 10 0,0 5-232,0 4 0,0 7 0,0 0 0,0 6 0,0 5 0,0 3 133,0 2 1,0 3-1,0 2 1,0 0-317,0 0 1,0 4 0,0-3 0,0 2 0,0 0 0,0 1 78,0 1 1,0-3 0,0-4 0,0-1-137,0 2 0,-1-5 0,-2 2 0,-1-4 0,1-2 0,0 0 47,-1 1 0,3-7 0,-4 2 1,3-2-195,-2-2 1,2-5-1,-2 0 1,3-2-343,1-3 1,0-5-1088,0-2 8,0-5 0,0-7 0,0-9 0,0-1 1462,0 0 0,-6-4 0,-1-1 0</inkml:trace>
  <inkml:trace contextRef="#ctx0" brushRef="#br0">14659 8129 8049,'-7'0'2609,"1"-6"-1721,6-1 1,4-1-341,0 0 1,5 3 0,-4-2 0,2 2 0,3 2 251,1 2 1,-3 1-1,1 1 1,0 5-497,2 6 1,-2 2-1,-1 8 1,0 3-1,1 4 1,-1 3-73,2 3 0,-3-3 0,1 1 0,2 0-264,1-1 1,1-2-1,1-5 1,-2-1-1,0-2 65,1-1 1,-2-6 0,7 0 0,-3-5 207,-2-6 1,1-2 0,-1-4-1,2-2-50,3-4 0,-4-5 0,4-3 1,-2-5-1,1-3 165,0-1 0,2 0 1,-3 0-1,2 1-476,-2-1 0,-1 0 0,-1 1 0,-1 2 1,1 3-1,-1 1-323,1 2 0,-5 0 0,0 2 0,1 3-865,-3 0 1,6 5 0,-4 2-4076,3 3 5383,-4 1 0,4 11 0,-4 3 0</inkml:trace>
  <inkml:trace contextRef="#ctx0" brushRef="#br0">13985 8390 8086,'-4'-8'501,"0"0"0,-2 1 1,3-3-1,-2 2 1,-2-2-1,-1-1 0,-1-1 1,1 1-1,-2 1 1,-1 2-1,-1-2 0,-2 0 653,-3 2 0,3 1 0,-2 4 0,0-1-753,0 1 0,1 3 0,-5 4 0,1 5 0,-1 2 147,-2 1 1,-1 6-1,-2 2 1,-2 0 0,0 1-270,-3 1 0,-4 6 0,1 1 0,-2 0 0,0 2-101,2 2 0,5 3 0,-1 3 0,3 1 0,2 3-216,3 1 1,-1-2 0,6 4 0,2-1 0,3 1 0,2-2-22,0-1 0,2 4 1,0-1-1,1 3 135,3 0 1,2 4 0,1-2 0,0-2 0,1-2 0,2-3-33,1-2 1,6-2 0,-2-1-1,3-1-69,2-1 1,-1-7 0,1 3-1,-1 0 1,2-1 0,2-1 267,0-1-251,1-3 1,1 2 0,3-7 0,2-3 0,2 1 34,0-1 1,0-4 0,0 2 0,0-5 96,0-3 1,4 0-114,0-4 0,0 3 0,-4-4 0,0-1 37,0-2 0,0 3 1,0 0-1,-1-1-7,-4-1 1,4-2-1,-3-2 1,2-2 0,4-4-1,0-3 50,2-2 1,0-1 0,-4-1 0,0-3-43,0-1 1,0-8 0,0-4 0,-1-3 0,-2 1 0,-3-2-200,-1-1 0,3-1-143,-4 0 1,-1-1 234,-3 1 1,-5-2 0,-1-1 0,0-3-1,-1 0 1,-1-1 0,-2-1 650,-2-2 336,-1-1 1,0 2-930,0 0 0,-5 5 0,-3-5 0,-4 6 0,0-2 0,-5-1 0,-1 2 0,0 1 0,0 1 0,-4 1 0,1 2 0,-1 2 0,1 1 0,-1 5 0,6-1 0,-1 2 0,0 2 0,1 1-330,0-1 1,-2 4 0,0 0 0,-1 0 0,-3 2-1,-2 2-1484,-1 3 0,-1 2 0,-2-1 1,-1 2 1813,1 3 0,-4 3 0,1 5 0</inkml:trace>
  <inkml:trace contextRef="#ctx0" brushRef="#br0">16879 8540 9365,'0'-8'502,"0"-1"1,0 0 0,2-2 0,0-2 0,3 1 414,-3-1 1,0 1-668,-2-1 0,0 1 1,0-1-1,-2 1 233,-2-1 0,-3 2 0,-7 2 0,-2 2-32,-5 1 0,-4 2 0,-5 4 0,-7 0 0,-4 1 0,-2 4 139,0 3 0,-3 3 0,5 1 0,0 2-412,3 3 0,0-2 1,1 6-1,-1 1 1,1 2-1,-1 1-52,1 0 0,0-1 0,1 1 0,2 0-150,5 0 1,7 0 0,1 2 0,0 0-1,2 4 1,2-1 33,4 1 1,4-1-1,1-1 1,-2 3 252,-1 0 1,0 4 0,1-4 0,3 1 0,0 0 0,2 2 31,-1 1 1,2 1 0,4 1 0,0-2-287,0-3 1,2 2-1,2-5 1,3 1-1,1 0 1,0 0-118,2-1 1,1 1 0,2-3-1,-1 2 157,1 2 0,0 1 1,3 5-1,0-1 1,1 0 93,1 1 0,-3-1 0,6-1 0,1-1 0,0-3-13,-1-2 0,3 3 0,-3-3 0,2-4 0,2-3 1,0-3-55,0-2 0,-2 3 1,0-5-1,-3-1-113,3-1 1,0-5 0,2-2 0,-1-1-1,-2 0 76,-1 0 0,4-2 0,4-6 1,0-2-1,0-4 166,0-3 0,2-3 1,-4-3-1,2-2 1,-1-3-206,-2-3 0,-1 1 0,0-9 0,-1-3 0,-3-3 0,-3-5 0,-2-3 0,1-4 0,0-5 0,-6 5 0,-2 1 0,0-3 0,-6 5 0,1-5 0,-3 5 0,-1-2 0,0-1 0,-1 2 0,-3-4 0,-5 5 0,-3 2 0,-5-1 0,2 4 0,-5 2 0,1 2 0,0 2 0,-4-1 0,4 6 0,-3 3 0,-3 3 0,-3 2-70,0 4 0,-2-1 0,-1 7 0,1 4-3207,-1 3 0,1-1 0,4 4 3103,1 1 1,-9 7 0,8 3-1</inkml:trace>
  <inkml:trace contextRef="#ctx0" brushRef="#br0">14783 9936 8163,'-7'0'460,"2"3"1,5 4 0,0 7-1,0 4 1,-1 4 0,-2 3-260,-1 4 0,-2-3 0,3 5 1,-1-2-1,0 0-280,-2-1 1,5-2 0,-3-2 0,2-4-1,2-1-1188,0-1 1,0-9 0,0 4 1266,0-2 0,0-6 0,0 1 0</inkml:trace>
  <inkml:trace contextRef="#ctx0" brushRef="#br0">14571 9986 7683,'-8'-7'-308,"0"3"587,-2 3 1,3 1 0,-1 1 0,-2 2-1,0 3 1,1 0 279,0 4 1,7 1 0,-4 0 0,2-1 0,0-2-293,1 2 0,2-3 0,2 0-140,3-2 0,3-2 1,5-7-1,2-4 0,2-5 1,2-2 20,1-2 0,2-5 1,4 1-1,1-3-168,3-6 1,-2 4 0,2-3 0,-4 3 0,-5 1 0,-2 1-104,0 3 0,-4 2 1,3 4 353,-3-2 0,-6 6-192,0 7 0,-1 9 0,2 8 0,-5 6-200,-3 5 1,3 1 0,1 0-1,-3 0 1,1 0 0,0-2-795,1-2 0,6 1 0,-2-5 955,3-2 0,7-7 0,2-2 0</inkml:trace>
  <inkml:trace contextRef="#ctx0" brushRef="#br0">17528 9974 8124,'-7'-2'0,"3"-2"920,3-4 1,1 1 0,0-1-509,0-2 0,0 6 0,0 4-204,0 7 1,0 5-1,0 5 1,0 5-92,0 6 1,0-2 0,0 3 0,0-1 0,0 0-100,0 1 0,0-2 0,0-4 0,0-4 1,0-1-801,0-3 1,0-1 0,0-1-1938,0-1 2719,0-5 0,0-7 0,0-7 0</inkml:trace>
  <inkml:trace contextRef="#ctx0" brushRef="#br0">17316 9949 8124,'-25'12'557,"6"-3"2465,2-1-2496,3-5 1,13 2 0,5-5-228,6 0 0,3 0 0,3 0 0,2-1 0,1-2-275,3-1 1,-2-7 0,0 0 0,1-4-1,0-1-241,0 2 1,-5 2 0,4 1 0,-2 1 0,-3 2 0,-1-2-111,-2-1 0,1 4 1,-1 2-1,1 1 259,-1-1 1,-3-3 0,-1 3-1,2-1 1,-1-1 0,1 2 79,-2-1 1,1 2-1,3 4 267,1 0 0,-5 0 0,0 3 0,1 4 0,-2 6 3,-3 5 0,1 3 1,-1 4-1,-1 0-283,-1 0 0,-1-1 1,2-2-1,1-2 0,-1 1-1903,-2-1 0,3-2 1904,0-6 0,12 6 0,-2 1 0</inkml:trace>
  <inkml:trace contextRef="#ctx0" brushRef="#br0">9045 10722 8219,'0'-13'0,"0"1"1016,0-1 1,0 1 0,0 0 0,0-1-1,0 1-142,0-1 1,0 8-1,0 6 1,0 10-1,0 11 1,0 10-365,0 10 1,-4 20 0,1-27 0,0 2 0,0 3 0,0 0-323,1 4 0,-1 1 0,-2 0 0,0 0 0,2 6 0,-1 1 0,0 3 0,0 2 0,0 4 0,0 1 0,-1 2 0,1 1-81,1 0 0,-1 0 0,-1-1 0,-1 0 1,3-3-1,-1-1 0,1 0 0,-1-2 0,2-1 1,0-2-1,1-2 0,1-2 16,0-1 0,0-1 0,0-5 0,0-1 0,0-1 1,0-1-1,0-4 0,0-2-113,0 30 0,0-8 0,0-3 1,0-4-81,0-4 1,-4-5-1,0-8 1,1-4-1003,1-2 0,2-8 1,-1-2-600,-3-3 1,1-10 0,-4-7 0,2-9 0,2-8 1670,1-6 0,2-6 0,0-7 0,0-1 0,0 0 0,0-2 0</inkml:trace>
  <inkml:trace contextRef="#ctx0" brushRef="#br0">9144 10497 8185,'-6'6'3243,"-6"-5"-2765,11 5 1,1-6-1,8 0 1,5 0-13,4 0 1,2 0 0,6 0 0,1 0 0,2 0 0,2 0 52,2 0 1,-3 0 0,5 0 0,0 0-156,2 0 0,2 0 1,2 0-1,6-1 1,8-2 552,5-1-755,4-1 0,3 1 1,-1 0-1,-2 0 97,-4-2 1,7 4 0,-29-2 0,2-1-1,3 0 1,0-1-97,3-1 0,1-1 0,1 1 0,0-1 0,-1-2 0,1-1 0,1 1 0,1-1 0,4 1 0,2-1 1,1 1-1,1 0-38,2-2 1,0 2 0,0 0 0,0 2 0,-1-1 0,1 1-1,1 1 1,0 0-469,2 1 0,0 0 0,0-1 0,0 1 320,0 0 0,1 0 0,1 1 1,1 1-1,-1 1 0,1-1 1,-1 1-1,-1 1-91,0 0 1,1 1 0,0 1-1,0 0 1,0 1 0,0 1-1,-2 0 1,-1 1 0,0 1-1,-1-1 1,1 2 0,0 0-6,3 1 1,1-1-1,-3 0 1,-1-2 0,1 1-1,0-1 1,-1 0-1,1 0 1,1-1 0,0 0 294,0 1 1,0 0-1,2-3 1,-1 1-1,-3 1 1,0 0-1,2-1 1,0 0-1,0-1 1,0 0-1,-1 0 1,-2 0-26,-1 0 0,0 0 0,-1 0 1,1 0-1,2-1 0,0 0 0,-3 0 1,-1-1-1,-4 0 0,-1 0 1,-2 1-1,0-1-230,1 1 0,-1 1 0,-5 0 0,0 1 0,0 1 0,-1-1 0,-5 2 0,-1 0-204,28 4 0,-5-3 0,-10 4 1,-4 2 111,-3 1 1,-3 0 0,-10-1 0,-4-3 0,-6 0 0,-3-2 108,-3 1 1,-5-2 0,-4-3 2521,0 3-3009,-2-2 1,-8 2 0,-2-7-3310,0-1 1,1 0 3857,-3 4 0,1 0 0,0 0 0,0 0 0</inkml:trace>
  <inkml:trace contextRef="#ctx0" brushRef="#br0">15806 10497 8238,'-7'-6'3753,"2"0"1,5 16-3528,0 2 0,0 10 0,0 3 0,0 8 161,0 8 0,0 4 0,-1 9 0,-4 7-90,-3 9 1,2-33-1,0 2 1,-2 5-1,0 0 1,-1 3-1,-1-1 1,-1 4 0,0 0-1,-2 4 1,-1 0 178,1 3 1,0 1 0,-2 1-1,0 1 1,-1 2 0,1 1 0,0 0-1,0 0-450,-1 1 0,1 1 1,0-4-1,1 1 1,1 2-1,1-1 1,0 1-1,0 0 0,2-2 1,0 1-1,1-3 1,2 0 125,2-3 0,1-2 1,-1-3-1,0-1 1,2-4-1,0 0 1,1-1-1,-1-1 1,0-2-1,0-1 170,2-3 1,0-2-323,-1 27 0,2-14 0,0-12 0,0-7 109,0-10 0,0-6-312,0-3 0,-1-10 0,-2-6 0,-2-6-3862,-2-2 1,4-2 4064,-1-3 0,-2 2 0,2-6 0,1-1 0,2-2 0,1-1 0</inkml:trace>
  <inkml:trace contextRef="#ctx0" brushRef="#br0">8845 13165 15163,'13'0'2079,"-1"-1"-1704,1-3 0,-1 3 1,0-4-1,2 4 0,2 1 1,2 0 43,1 0 0,2 0 0,5 0 1,3 0-197,5 0 1,3 0-1,5 0 1,3 0-1,4 0 7,1 0 1,0 0 0,-1 0 0,3 0 0,2 0-141,4 0 1,9 4-1,-32-2 1,0 0-1,1 0 1,0-1-19,35 0 1,-35 0 0,0-2 0,33 1 0,-32 0 0,0 0-1,3 0 1,0 0 0,2 0 0,1 0-17,0 0 0,1 0 1,2 0-1,0 0 1,0 0-1,1 0 1,0 0-1,1 0-53,3 0 0,-1 0 0,2 0 0,-1 0 0,1 0 1,0 0-1,-2 1 0,0 0 0,0 0 0,1 1 1,3 0-1,0 0 98,2-1 1,0 1 0,-2-2 0,-1 1 0,-1 0-1,0-1 1,0 2 0,1-1-17,4 1 0,0 0 0,0 1 0,0 0 0,-1-2 0,0 1 0,-3 0 0,-1 0 0,1 0 0,0 0 0,1 0 1,1 0 91,3 0 1,1 0 0,-2 0 0,1 0-375,-4-1 1,0-2 0,4 1 0,2 0 196,2 0 0,0 0 0,-1 0 0,-1 0-338,-4 0 1,0 0-1,4 0 1,-1-1 337,2-1 0,-1 0 0,-2 1 0,0-1 0,1-1 0,-1-1 0,-4 1 0,0 1 0,-1 0 0,-1 1 0,2 0 0,-1 0-96,1 1 1,-1 0-1,-3 0 1,-2 0-1,-4 0 1,0 0-1,-4 0 1,0 0-1,-1 0 1,0 0-1,-1 0 1,0 0-91,-1 0 0,1 0 0,32 0 1,-11 0-1,-7 0 0,-5 0 0,-6 0 401,-7 0 0,-3 5 0,-8-1 0,-2-2 218,-4 0 1,-3-2-1,-2 0 1,-1 1-264,-2 3 950,2-2-1120,-10 3 1103,5-5-2214,-6 0 1,1 0-4400,3 0 523,-3 0 4987,5 0 0,-12 11 0,0 3 0</inkml:trace>
  <inkml:trace contextRef="#ctx0" brushRef="#br0">9843 11058 7117,'8'-12'401,"-1"0"1,0 0-1,-1 3 1,-1 0 0,0 0-1,-1-2 1,0-2 1155,-1 1 0,-2-1 0,-2 2-685,-4 3 1,-1-2-1,-8 6 1,-2 1-340,0 2 1,-6 1 0,1 0-1,-4 0-106,-4 0 1,-3 1 0,-4 3 0,1 5 0,2 3 0,-2 5 86,-1 4 0,-1 2 0,-2 3 0,-1 4-127,-2 3 0,-4 3 1,4 3-1,-1 1-268,0 1 1,1 6 0,6-1 0,4 1 0,6 0 0,5 0-84,3 5 1,5-7 0,6 5 0,2-1-273,2-1 1,3 2 0,4 0 0,5 0 0,3 0-1,3 0 301,2-1 0,9-4 1,-1-4-1,3-2 1,3-3 349,2-3 1,-1-6 0,1-8 0,2-1 0,1-3 0,1-1-416,0-1 0,1-6 0,-1-3 0,2-3 0,3-1 0,3-7 0,8-4 0,1-4 0,0-11 0,-4 1 0,-4-9 0,-3 1 0,-3-4 0,-5-5 0,-3-4 0,-3-2 0,-6-3 0,-2-1 0,-4 3 0,-3-8 0,-3 7 0,-2-3 0,-2-1 0,-1 0 0,-2-1 0,-4 2 0,0-1 0,-1 2 0,-4 2 0,-3 4 0,-4-3 0,-5 5 0,-4-2 0,-2 1 0,-4 0 0,0 0 0,-4 3 0,-1 3 0,-1 3-1005,1 3 0,-4 8 0,3 10 0,-3 5 0,-2 6 0,1 4-906,-1 4 1,1 9 1910,0 7 0,-1 10 0,1 1 0</inkml:trace>
  <inkml:trace contextRef="#ctx0" brushRef="#br0">13024 11507 8114,'0'7'332,"5"0"0,0-4 1,2 2-1,3 1 1,1 0-1,1-2 1,1 0-1,-1 0 566,1-1 0,-1-2 1,1-1-1,1 0-418,2 0 1,-2 0-1,3 0 1,-4 0 138,0 0 0,4 4 1,1 0-1,0-1 1,2-1-1,3-2-187,3 0 0,9 4 0,1 0 0,5-1-303,4-2 0,-1-1 0,3 0 1,-1 0-1,0 0 0,-2 0-4,-2 0 1,-2-1-1,0-2 1,3-1-1,0 1-122,0 2 0,3-4 1,-6 1-1,-3 2 0,-4 0 146,-2 2 0,2-1 0,-5-2 0,-3-1 0,-3 1-84,0 2 0,2-3 0,1-2 1,1 0-1,2 0-190,1-1 0,6 2 1,-4-3-1,3 0 0,-1 0-154,2-1 1,-3 2-1,-1-2 1,0 2 0,-3 0 144,-2 0 1,-5 0 0,-2-3 0,1 3 0,-1 0 130,3 0 0,-2 0 0,0-2 1,3 0-1,0 1-26,2 1 1,1-4 0,2 3 0,3-2 0,-1 0 0,1 2 196,-4-2 1,4-1 0,-3 0 0,-4 2-2,-1 0 0,-8 1 0,2-5 1,-4 1-1,0 0 0,-1-1 518,1 1 1,-5-2-1,-1-1 1,-1-2-594,-4 2 0,1-1 0,0 1 0,1-1 0,-1 0 0,-2 1-74,-1-2 0,-1 4 1,-3-5-1,-5 0 15,-2-3 0,-3 1 0,-1 0 1,-4-1-1,-3 0 0,-5 2-44,1 1 1,-6-3-1,0 3 1,-1 0-1,0 0 1,-1 3 159,3 1 1,-1 0 0,4-1-1,-1-2-105,1 2 0,0 1 0,-1 3 0,-4 1 0,-4 2-147,-5-2 0,-5-1 0,-10 0 0,-5 1 0,-2 3-148,0 2 0,7-3 0,3 3 0,3 3 0,1 0 0,0 2 116,0 0 1,6 0-1,1 0 1,3 0 112,2 0 1,-1 0-1,10 0 1,2 0-1,0 0 1,2 0-48,0 0 1,0 0-1,-1 2 1,-2 0-8,-1 3 0,-11-1 0,-2-3 0,-6 2 0,-3 1 0,-1-1-47,4-2 1,2 3 0,2 0 0,5-1 135,4-1 0,3 2 1,-1 0-1,3-1 1,1-2-1,-2-1 13,-1 0 1,-1 0 0,-5 0 0,0 0 0,-3 0 0,0 0 20,1 0 0,1 0 0,1 0 0,0 0-84,-4 0 1,0 0 0,-6 0 0,-2 2-1,2 0 46,0 2 0,8 1 1,0-4-1,5 2 0,5 1-27,-1-1 0,9-2 0,-3-1 0,2 0 0,-1 1 7,-1 4 1,-1-4-1,-3 3 1,-5-2 0,-2-2 106,-1 0 1,-2 0 0,-2 0 0,-4 0-43,1 0 0,5 4 0,7 0 0,2-1 0,2-2 0,3-1 49,4 0 0,-1 0 0,5 0 0,2 0 0,0 0 0,0 0-76,-2 0 1,0 0-1,5 0 1,-2 1-90,-3 4 0,-2-3 0,-6 5 0,0-1 1,-1-2-1,-2 0 54,-1 0 0,0 5 1,4-4-1,1 1 43,3-1 0,-1 1 0,4-4 1,0 4-1,0 0-54,3-1 0,1 1 0,2-2 1,-1 4-40,1 3 1,-1-2 0,1-1 0,-1 2-1,1-1 26,-1 0 1,1 2 0,1-3 0,1 3 0,2 1 0,-3 1 50,-5-1 0,3 2 1,-4 1-1,3 2 36,2-2 1,0 1 0,3-1 0,0 1-1,0 0 1,-1-2-52,2-2 0,-2 0 1,5 2-1,-1 2 10,0 0 0,-3 1 0,2-5 0,0 1 1,1-1-1,2 1 117,0-1 0,-4 1 1,4-1-1,-1 1-27,0-1 0,3-4 0,-2 1 1,3 0-1,1 2 0,0 2 117,0-1 1,1-1-1,2-1 1,3-2-100,1 2 0,-1 1 0,4 2 0,-2-1 0,2-1 0,1-1 8,2-2 0,-1 1 1,2 3-1,1 0 1,3 1 246,2-1-353,-5 1 1,7-5-1,-4 1 1,0-1-25,0-1 0,3 2 0,-4-3 0,-1 0 0,1 0 0,0 0 0,-2 0 0,3-1 0,0-2 0,1 1 0,3-1 0,-2 2 0,1-1 0,1 1 0,1-1 0,4 0 0,2-1 0,-3-2 0,3 0 0,-2 2 0,-1 1 0,2-1 0,1-1 0,0 2 0,-6 0 0,0-1 0,-3-2 0,1-1 0,3 0 0,-2 0 0,-1 0 0,1 0 0,1 0 0,2 0 0,2 0 0,1-1 0,1-4 0,5 4 0,0-3 0,0 1 0,1 0 0,-3-1 0,-2 1 0,5 1 0,-3-1 0,0-3 0,-3-1 0,1 3 0,1-3 0,1 0 0,1 2 0,0-1 0,0 4 0,1 0 0,2-2 0,-2 0 0,-2 1 0,-1 2 0,-4 1 0,0 0 0,-2 0 0,0 0 0,0 0 0,-5 0 0,0 0 0,-1 0 0,1 0 0,2 0 0,1 0 0,4 1 0,0 2 0,4 1 0,1-1 0,0-2 0,2-1 0,-2 0 0,0 0 0,0 0-428,3 0 0,-5 0 1,1 0-1,-2 0-556,0 0 0,-1-4 1,-5-1-1,1-1 1,2-1-1,2 0-6991,2-3 7975,2 5 0,6-12 0,-1 3 0</inkml:trace>
  <inkml:trace contextRef="#ctx0" brushRef="#br0">11091 13028 8223,'-6'13'341,"-2"-1"0,2-3 0,1-3 1,1 1-1,-2-1 0,0 1 737,1 0 0,1-3 0,5 3-719,3-2 0,3 0 0,6-5 0,-1 1 0,2 2 0,3 1 226,3-1 0,4-1 1,1 1-1,0 1 0,1 1-217,3 0 1,3-2-1,6 4 1,-1-2 0,-1-1-16,-3 2 0,6-5 0,-4 4 0,0-4-140,1-1 0,1 0 0,5 0 0,3 0 0,5 0 0,4-1 26,5-4 1,0 4 0,1-3 0,-3 2-92,-2 2 0,-1 0 0,-4 0 0,0 0 0,1 0 141,3 0 0,2 0 0,3-1 0,-2-2 0,-1-1-196,-4 1 1,1 2 0,0 1 0,2 0 0,2 0-118,2 0 1,2-4 0,-1 0-1,-4 1 1,-8 2 200,-4 1 0,2 0 0,-3-2 0,1-1 0,5-1 57,4 1 1,-3 2-1,1 1 1,-4-1 0,0-2-235,2-1 0,-5 0 0,-2 4 0,-2 0 0,1 0 0,2 0 0,4 0 0,-1 0 0,1 0 0,0 0-147,-1 0 0,-3 0 0,-7 0 0,-1 0 0,-3 0 13,-2 0 1,3 0 0,-2 0 0,-1 0 0,2 0 107,0 0 1,-3 0-1,3 0 1,-1-2 255,-4-2 0,4-2 0,-2-3 0,-1 0 0,-2 1 0,-1 0-206,0 0 1,0-1-1,0-3 1,-2-1 0,0 1-113,-3-1 1,1 1-1,4-2 1,2-1-1,2-2-168,4 2 0,2 0 0,-1-1 1,-2 0-1,-1 1 119,-4 1 1,0 1 0,-2-1 0,-2-1-1,-2-1 183,-4 0 1,-4-2 0,0 0-1,-1 0 1,1-1 221,-1 0 1,-3-2 0,-1-4-1,0 0 1,1-1-64,-1-4 1,-4 3 0,3-5 0,-1 1-206,-4 4 0,4-4 0,-2 1 0,-1-1 0,-2 1 0,-1 2 0,0 2 0,-1 2 0,-2 2 0,-2 1 0,-2-1 0,2 4 0,-3 0 0,-2 2 0,-1-1 0,-1 2 0,-1 1 0,1 1 0,-1 1 0,1-1 0,-1 1 0,1-1 0,-2 1 0,-1 0 0,-3 0 0,-2 4 0,-4-3 0,-7 3 0,-1-2 0,-3 0 0,-1 2 0,5 1 0,0-3 0,2 2 0,0 0 0,1-1-83,2 1 0,1 4 0,-2-3 0,0 2 130,-2 2 0,-6-3 0,2 1 1,-3-1-20,-2 1 1,1-1-1,-1 3 1,1-1 0,0 0-29,-1-2 0,6 5 0,3-4 0,3-1 0,1-1 0,0 0 0,0-3 0,-1 5 0,-2-2 0,-1-3 0,1-1 0,-2 3 0,-1 0 0,1-1 0,-2 1 0,0 0 0,0-1 0,-1-3 0,2-1 0,1 1 0,5 4 0,-2-1 0,5 1 0,0 0 0,-2 1 0,0 1 0,-3-2 0,-1 4 0,-1 0 0,2-2 0,-4 5 0,1-4 0,-1 3 0,-1-1-16,0-1 1,3 0 0,-3 4 0,2 0 0,2 0-91,2 0 0,-1 0 0,-2 0 1,-3 0-1,-2 0-36,-4 0 1,-2 0-1,-10 0 1,2 1-1,1 2-20,1 1 1,7 1 0,2-2-1,5 1 1,4-1 130,3-1 1,-3 2 0,8 0 0,-4-1 0,-1-2 93,0-1 1,0 0 0,0 0 0,-1 0-80,-3 0 1,1 0 0,-5 0 0,-2 1 0,1 2 0,-1 1-141,2-1 0,5-1 0,-1-2 0,4 0 78,4 0 1,-1 0 0,5 0 0,2 1-1,1 2 0,2 1 0,-5 0 0,0-4 1,1 1-1,-1 2 91,0 1 1,-5 0 0,1-4 0,-1 0-18,1 0 0,-6 5 1,2-1-1,-2-1 0,1-1 1,1 1-17,0 1 0,2 0 1,1-4-1,2 0 0,2 0 1,3 0 88,1 0 0,1 0 0,1 2 0,0 1-59,-1 1 1,-4 0 0,-1-3 0,-1 2 0,-5 3 0,-3 0 183,-7 4 0,3-4 0,-3-1 1,1 1-257,1 2 1,-3-1 0,6 1-1,2 1 1,2-1 234,4 0 0,2-4 1,3 3-1,0 0 0,0 0-237,3 3 1,0 0 0,1-1-1,-1 0 113,1 0 0,-5 2 1,0 2-1,1-1 1,-1 1-1,-1-1 23,-1 1 1,2 1 0,-4 1 0,0 1 0,1 0 51,-1-2 1,1-1-1,-2 3 1,3 0-1,-1-1-70,1-1 0,0 0 0,-4 1 1,4 2-39,1-2 0,1-1 0,5-1 0,-1-1 0,1 1 0,0 0 21,-1 4 1,2-3-1,1 2 1,2-2-1,0-1 40,1-1 0,-3 1 1,4-1-1,1 1 1,-2-1-78,0 1 0,4-1 0,-1 2 0,1 1 0,1 2 0,-3-2 0,1 0 0,4 0 0,0 2 0,-1-2 0,-3-1 0,2 3 0,-2 1 0,3 0 0,-1 1 0,-2 1 0,3-5 0,-3 3 0,2-1 0,2 1 0,0 1 0,0-2 0,0 2 0,2 0 0,2 1 0,-1-5 0,5 3 0,2-1 0,1 1 0,1 0 0,1 0 0,3 0 0,1-2 0,0 4 0,1-1 0,-3 0 0,6-2 0,1 2 0,3 2 0,4 0 0,-1-6 0,5 2 0,1-3 0,1-2 0,-2 1 0,8-5 0,-4-1 0,2-2 0,0-2 0,-1 0 0,4 1 0,2-2 0,8 2 0,2-3-1238,4-1 0,-3 0 1,-1 0-1,-1 0-1974,1 0 1,4 0 3211,9 0 0,-30-2 0,1-1 0,3-1 0,0 1 0</inkml:trace>
  <inkml:trace contextRef="#ctx0" brushRef="#br0">16742 11370 8188,'-7'-5'480,"2"-2"0,3-6 0,-1 1 0,-1-1 0,1 1 0,2-1 347,1 1 1,0-1-1,0 1-138,0-1 1,0 5-274,0 0 1,1 5 0,2 0 0,3 7-187,1 9 1,0 2 0,2 9 0,0 5-1,-1 5 1,0 9-126,1 4 0,-5 3 0,4-1 0,2-2-72,1-1 0,-3-6 0,1 0 1,0-5-1,2-6 0,0-4-93,-2-5 0,2 1 0,-4-7 0,1-4 196,0-3 0,-3-3 0,3-4 1,2-2-1,1-2 93,1-4 0,1-9 0,-1-3 0,1-4-137,-1-1 0,1-4 0,0-1 0,3-2-310,0-3 0,5 5 1,-4 0-1,-2 4 1,-1 3-1,-3 2 47,-3 4 0,-1 8 250,-3 0 0,2 12 0,2 3 1,-2 9-1,-2 10 0,0 5-184,-1 2 0,2 8 1,1-2-1,-1 2 29,1 3 1,4-10 0,-2 0-1,3-6 1,0-5 87,-3-2 0,4-10 0,-4-2 0,3-6 0,1-6 1,-3-5 0,-1-7 0,0-6 0,1-5 616,-1-2 1,2-5 0,5 0 0,2-3-1,-2-3-50,-1-2 0,-2-1-559,1 2 1,-1 2 0,1-3 0,-1 4-86,1 0 0,-5 5 0,0 1 0,1 2-285,-3 2 1,4 2-1,-6 2 1,0 3-1,1 5-677,-1 2 1,0 5-1,-3 3 57,3 0 0,-1 2 0,4 5 0,-1 3 0,-3 5-1623,-2 2 2593,-1 1 0,0 6 0,0 2 0</inkml:trace>
  <inkml:trace contextRef="#ctx0" brushRef="#br0">17840 11270 7916,'0'-12'348,"0"-1"1087,0 1 0,-2 1 1,0 1 362,-2 2 1,-1 7-1455,5 1 0,0 2 0,0 9 0,0 5 0,0 3 0,0 7-75,0 6 1,0 10 0,-1 3-1,-2 4 1,-1 1 0,0 0-41,-2 0 0,5-6 1,-3-4-1,2-5-456,2-6 1,0-8-1,0-5 196,0-2 0,2-7 0,1-4 0,1-6 269,-1-5 1,-2-9 0,-1-5 0,0-4-165,0-4 0,4-8 0,0 0 1,0-2-1,1-3 0,-1-1-100,-2 0 0,0 1 0,-2 5 0,0 2 0,0 3 72,0 4 0,0 7 1,0 2-1,1 2 0,2 3 391,1 1 1,6 3 0,-2 1-124,3 2-205,2 5-426,5-2 0,-3 5 229,6 0 1,-5 0-272,5 0 0,-4 0 0,2 0 0,-1 0-262,-2 0 0,2 0 260,-2 0 0,1 0 0,-3 0 1,0 1-1556,-2 3 1326,3-2-70,-8 3-296,6-5 1,-5 2-103,0 2-139,-5-3 1,3 10 0,-6-2-210,0 2 1406,-6-4 0,-1 9 0,-5-2 0</inkml:trace>
  <inkml:trace contextRef="#ctx0" brushRef="#br0">17852 11482 7916,'-12'13'-476,"-1"-2"2988,1-3 0,6 2-1512,6-6 1,6-1-1,6-6 1,2-1-500,3 1 0,-2 0 0,6 1 1,0-3-1,0 3 0,-1 0-16,2 2 0,1-4 0,-1 0 1,-1 1-1,-1 2 0,1 1-474,0 0 0,-2 0 0,2 0 0,-3 0-1668,0 0 0,-4 0 0,3 0-115,-3 0 0,-7 5 0,-3 4 1772,-3 2 0,-1 1 0,0 1 0</inkml:trace>
  <inkml:trace contextRef="#ctx0" brushRef="#br0">17840 11732 7877,'-20'12'1006,"2"-1"1,7-1 382,3-2 0,4-5 1,8 1-1,6-2-430,5-2 1,4 0-1,6-2 1,0-1-506,0-1 0,0-4 1,0 4-1,0 1 0,-1 0 1,-2 0-427,-1-1 1,-2 0 0,3 4 0,-2 0 0,-1 0-859,0 0 0,-2-4 0,2-2 1,1 1-1,-2-2-1553,0 0 2383,-1 4 0,1-8 0,1 4 0</inkml:trace>
  <inkml:trace contextRef="#ctx0" brushRef="#br0">18551 11108 9364,'0'-8'862,"0"0"0,0 4 233,0-5 0,0 5 917,0-4-1631,0 5 1,0 9-1,0 10 1,0 6-1,1 5-36,4 2 1,-4 3 0,3 6 0,-3 3-140,-1 0 1,0 9 0,0-3 0,0-1 0,0-2 0,0-4-124,0-1 1,0-7 0,0-3 0,0-4 0,0-4 0,0-5-220,0-2 0,0-5 122,0-1 1,0-7 0,0-1 0,0-7 0,0-5 169,0-5 0,0-2 0,0-7 1,0-4-162,0-3 0,0-3 1,0-3-1,0-2-52,0-5 0,0 5 1,0 2-1,0 4 1,0 2-1,0 1-103,0 3 0,0 3 0,0 2 0,0 3 229,0 5 1,0 2 0,0 1 0,0 1 325,0-1 1,0 5 0,0 0-107,0-2 0,0-1 0,2 0 1,1 1-1,2 2-80,2-2 0,0 3 1,3-1-1,-2-2 0,2 1-93,1 0 0,1 0 0,1 3 0,1 0 0,1 1-122,2 2 1,3 0 0,-2 1 0,0-3-275,0 3 1,3 0 0,-3 2-1,0 0 1,0 0 0,-1 0-556,1 0 0,-4 0 0,2 0-137,-2 0 1,-1 0 0,-2 2 0,-3 2-45,-4 4 1,-2 3-1,-2 3 1,-2 1-1,-2 3 1016,-4 2 0,-3 1 0,-2 3 0</inkml:trace>
  <inkml:trace contextRef="#ctx0" brushRef="#br0">18576 11395 7706,'0'7'6441,"0"-1"-5606,0-6 0,1 0-123,3 0 0,3 0 1,6 0-1,-1-2 72,1-2 1,5 3 0,3-5 0,2 2-805,2 0 0,0-5 0,0 5 0,0 0 0,0 0 0,0 0-942,0 1 1,-2 0 0,0 1-1,-4-3-51,-1 3 0,-1-1 0,-5 0 0,2-1 1013,3 1 0,-3-4 0,4 0 0</inkml:trace>
  <inkml:trace contextRef="#ctx0" brushRef="#br0">19661 11221 7970,'-1'6'6884,"-3"-1"-6049,2-4 1,-2-1 0,8-1-402,5-4 1,2 4 0,3-3-1,2 1 1,5 0-110,3-1 0,1 0 0,-2 4 0,-1 0-829,-1 0 1,-4 0 0,2 0 0,-1 0-3894,-3 0 4397,-1 0 0,-1 0 0,-1 0 0</inkml:trace>
  <inkml:trace contextRef="#ctx0" brushRef="#br0">19649 11420 10466,'14'-19'3123,"1"2"-2525,2 3 1,1 2-1,-2-1 1,5 2-1,3 1-557,1 2 0,-2 5 0,-1-1 0,-1 1 0,0 1-389,-2-2 1,1-1-1,-5 5 1,2 0 347,-2 0 0,4 0 0,1 0 0</inkml:trace>
  <inkml:trace contextRef="#ctx0" brushRef="#br0">21982 10223 7990,'0'-8'2436,"0"0"-1934,0-1 0,0 1 170,0 0 1,1 5 0,3-1 158,5 2 0,-2 4 1,-1 2-1,1 4 0,-1 5 1,-1 3-200,-2 5 1,-1 4 0,-2 5 0,0 6-403,0 5 1,0 4-1,0-2 1,0 2 0,0 0-1,0 1 18,0 0 0,0-6 1,0 3-1,0-2-351,0 1 1,0-5 0,0-5-1,1 0-372,3 0 0,-2-10 0,2-1 0,-3-6 0,-1-2-3942,0-1-197,0-5 4614,6-1 0,-5-12 0,5-1 0</inkml:trace>
  <inkml:trace contextRef="#ctx0" brushRef="#br0">20747 11320 8276,'-13'0'860,"5"0"1,1 2 0,0 0 288,0 3 0,6-1 1,1-4-235,7 0 0,9 0 0,6 0 0,6 0-138,5 0 1,15-2 0,6 0 0,5-4-1,5 1-455,3-1 0,-1-4 1,-29 6-1,1 0 1,3-1-1,1-1 1,3 0-1,2 1-129,2 1 1,1-1 0,3 0-1,0-1 1,0 2 0,2 0-1,3-1 1,2-1-195,3 0 1,0 0 0,-3-1 0,-1 1-1,1 0 1,-1 1 0,-1 0 0,-1 0-1,1 1 1,-1 0 0,0-1 0,-1 0 116,-4 0 0,0-1 0,-5 0 0,0 0 0,-5 0 0,0 1 0,-1 0 0,0 0 0,0 1 0,0 0 0,-2-1 0,0 1-60,-3 1 1,0-1-1,33-5 1,-15 3-1,-3 1-303,-4-1 1,-5-2-1,-9 4 1,-4-1-978,-2 0 1,-8 4-1074,-2-4 1,-10 4 0,-9 1-3933,-9 0 6229,-1 0 0,-9 0 0,6 0 0,-1 0 0,0 0 0</inkml:trace>
  <inkml:trace contextRef="#ctx0" brushRef="#br0">21146 11682 8074,'-7'-13'1893,"0"1"0,4-1-914,-1 1 0,4 8 0,6 7 0,-1 9-283,1 6 1,-2 4 0,-4 7 0,0 6-330,0 5 1,0 0 0,0 7-1,-2 5 1,0 2 0,-2 0-176,1-4 0,0-5 1,0 1-1,-1-4-337,1-4 1,2-6 0,1-4-1,0-5 1,0-3-586,0-2 0,0-6 0,0-3-1691,0 0 1,1-5 1314,3-4 1,-2-5 0,3-9 1105,1-3 0,1-2 0,5-6 0</inkml:trace>
  <inkml:trace contextRef="#ctx0" brushRef="#br0">21483 12031 7971,'-9'4'3234,"1"0"-2788,0 0 0,1-5 0,4-2 305,6-1 1,0-4-1,5 4 1,2 1-1,1 1 1,1 1-176,1-3 1,-1 3 0,2-4 0,1 3-1,3-1-535,2-1 0,-5 0 0,3 4 0,-1 0 0,-1 0-1094,-1 0 1,-1-2-1,-1-1 1,-1-2 1052,1-2 0,-1 4 0,1-2 0</inkml:trace>
  <inkml:trace contextRef="#ctx0" brushRef="#br0">22593 11644 9380,'-7'-12'873,"3"0"0,3 3-143,1 1 1,0 4 0,0-5-35,0 0 0,0-2 0,0-2-308,0 1 1,0-1 0,0 1 0,0-1-1,-2 1 47,-2-1 1,3 1 0,-5-1 0,2 1-80,0-1 0,-5 1 0,4 1-188,-2 3-700,4-3 476,-2 9 1,3-3 0,-1 6 74,-1 3 0,-5 3 0,2 6 0,-2-2 0,2-2 0,1 0-25,-1 0 1,0 2 0,-3 1 0,2-3 0,-2 0-39,-1 0 1,-3 2 0,-1 3-1,-2 1 1,0 3-48,-1 2 1,3-4 0,-6 4-1,-1-1 1,0 1 0,0 0-89,1 0 1,0 2-1,-4-4 1,0 0 54,0 0 1,5 0 0,0-3-1,2 2 1,3-2 0,1-1 235,2-2 1,3-3-1,2-1 1,0 0 254,1-1 0,3 4 491,-1-2-648,2-4 0,4 1 0,2-5-29,4 3 1,0-1 0,3 4 0,5-2 0,0 0 20,2 0 1,5-3 0,-3 3 0,4-1 0,1 0-93,0-1 1,4-1 0,0-2 0,-1 0 0,-2 1 0,0 2-218,4 1 1,-4 0 0,3-4 0,-1 0 0,-2 0-171,-1 0 1,1 0 0,-8 0 0,0 0-436,0 0 698,-1 0 0,-6 1 0,-3 4 53,-3 3 0,-5-1 0,-5 0 0,-3 0-46,-3 0 1,-1 0 0,-1 2 0,-1 0 0,-2 0 36,-5 2 1,-3 2 0,-1 1 0,0 1 0,0 2-121,0-2 0,0 3 0,1 0 1,0 1-1,2 3-18,1 2 1,0 1 0,-2 0 0,0 0 0,4 0 0,0 0 82,-1-1 0,5 1 0,-2 0 0,3-1 65,2-3 0,4 1 1,1-6-1,1 0 0,2-4 1,0-2 969,0-2-841,0-5 0,5 2 0,3-5 0,4 0 1,5-1 118,4-3 0,1 1 1,4-4-1,-1 0 1,-1 2 10,0-1 0,3 2 0,-2 4 0,1 0 0,-1 0-27,-4 0 1,1-1 0,0-2-1,0-1 1,1 1-13,1 2 1,-4 1 0,5 0 0,1 0 0,2-2-95,1-2 1,-2 3-1,-1-3 1,-1 1 0,0 0-424,-2-1 1,4-2 0,-5 4 0,0-4-711,0-1 1,-2 3-1,-3-3-4830,-1 1 1629,-5 2 4168,-1 4 0,-12 6 0,-1 1 0</inkml:trace>
  <inkml:trace contextRef="#ctx0" brushRef="#br0">23080 11682 7961,'-5'-8'771,"1"-1"-411,1 0 0,1 2 1,-1-2-1,-1 0 1107,1-2 0,0 4-894,-1 2 0,3 5 0,-3 5 0,2 3-271,2 3 1,0 6 0,0 1 0,0 1-143,0 3 0,0 2 0,0 2 0,0 3 0,-1 4 58,-3 3 0,2 2 0,-2-1 0,3-1-288,1-3 1,-2-2 0,0-8 0,-3-2-1,3-4 573,0-3-432,2-7 1,0-7 0,-1-10 0,-2-5 0,-1-7-196,1-6 0,2-4 1,1-5-1,0 1 0,0 1-90,0 2 1,0 4 0,0-3 0,0 1 0,0 4 119,0 0 0,0 4 0,0 1 1,0 2-1,0 2 309,0 3 0,0 1 1797,0 2-1964,0 5 0,1 1 1,2 7-1,1 4-19,-1 3 1,2 3-1,1 3 1,-1 3-1,2 3-1,0 4 1,-3-1 0,3 0 0,0-4 0,-1-1-72,-1-3 1,5-1 0,-2-1 0,4-2 40,0-3 0,-4-3 0,1-6 9,0-3 0,2-3 1,2-5-1,-1-1 1,1 1-1,-1-2-327,1-3 0,-1 2 0,1-5 0,-1 2 0,1 2 48,-1-2 1,-4 3 0,-1-5 0,0 2 0,-1 2 243,-1-2 1,4 4 0,-5-3 0,-1 3 0,-1 2 335,3-1 1,-4 5 278,3 0 0,-1 5-296,1-1 1,-1 8 0,4 4 0,-2 3-1,-2 2-74,-1-1 1,2 6-1,0 2 1,-1 0-1,-2 1 28,-1 1 1,0 6-1,0 1 1,0 0 0,0 0-14,0 0 1,0 5 0,0-4 0,0 2 0,0 1-258,0-1 1,-4-1 0,0-6 0,1-2 0,2-2-1027,1-5 1,0-2-270,0-1 0,0-8 1,0-5-1048,0-7 0,0-5 2367,0-5 0,5-8 0,2-6 0</inkml:trace>
  <inkml:trace contextRef="#ctx0" brushRef="#br0">23554 11495 10162,'0'-7'6222,"0"1"-5661,0 6 0,1 5 1,2 0-158,1 2 0,0 1 1,-4 5-1,0-1-6,0 1 1,0 5 0,0 1 0,0 3 0,0 2-166,0 2 1,0 2-1,0-2 1,0 2-281,0 1 1,0 3 0,0-6-1,0-2 1,0-2 129,0-3 0,0 3-310,0-5 1,0-5 0,0-6 308,0-5 1,0-3-1,0-11 1,0-1-1,0-2-280,0-5 1,0-3 0,0-1-1,0 1 1,0-1 109,0 0 1,0-4 0,0-1 0,0 3-1,0 0 234,0 3 1,0 0 0,-1 2 0,-2 1-1,-1 0 319,1 2 0,2 1 0,1 5 0,0 1-91,0-1 0,0 1 0,0-1 0,1 2-139,3 3 0,-1 1 1,5 4-1,2-2-270,1-2 0,2 3 0,-1-3 1,0 1-112,1 4 1,-1 0 0,1 2 0,1 0 0,1 0-160,2 0 1,-1 0-1,-3 0 1,-1 2-87,1 2 0,-1-3 0,1 5 0,-1-2 0,1 1-1112,-1 2 1,1-4-153,-1 1 0,-4-2-642,1-2 0,-7 1 2297,3 3 0,-10-3 0,-1 5 0</inkml:trace>
  <inkml:trace contextRef="#ctx0" brushRef="#br0">23541 11694 7913,'0'9'9,"-1"-2"532,-3-2 1,2 1 552,-2-2-112,3-3 0,2 5-365,3-6 1,3 0-1,6 0 1,-2-2-1,-2 0 1409,0-3 0,-1 1 0,5 4-1424,-1 0 0,2-1 1,1-2-1,2-1 1,-2 1-1,0 2-558,2 1 0,-3 0 1,2 0-1,-2 0 0,-1 0-911,-1 0 1,1 0 0,-1 0 0,1 0 0,-1-2-2006,1-2 0,-5 1 2872,0-5 0,1 0 0,3-5 0</inkml:trace>
  <inkml:trace contextRef="#ctx0" brushRef="#br0">23703 9637 7858,'-30'-26'-117,"-3"-2"-330,-3-1 378,-2 0 1,2 8 0,0 0 0,0-1 0,-3 0 0,-2 0 0,-7 3 324,-6 1 1,-11 1 0,30 10 0,-2 1 0,0 0 0,-1 0 0,0 0 0,0 0-205,1-1 1,1 1 0,0 2-1,0 0 1,-2 0 0,1-1 0,-1 0-1,-1-1 1,1 0 0,-1-2 0,0 0-1,0 0 110,2 0 0,1 1 0,1-1 0,0 0 0,-28-7 0,-4-3-119,32 8 0,-1 1 0,-3 1 0,-1 1 0,-1-2 0,-1 0 0,1 0 1,-1 1-1,0-1 0,1 0 0,0 0 0,0 0 58,-1 0 0,-2 0 1,-5 0-1,-2 1 0,1 2 1,-1 0-1,0 0 0,0 1 1,-1 0-1,1 0-131,-2 0 0,-1 2 0,-1 1 0,-2 1 0,-4-1 0,0 0 0,1 1 1,1 0-1,1 1 0,-1 0 126,0 0 0,-1 0 1,0 0-1,1 0 1,0 1-1,2 0 1,1 0-1,1 1-87,-1 0 0,1 0 0,1 0 0,1 0 1,-3-1-1,1-1 0,3 1 0,2 1 1,2 1-1,0 0 0,0-1 0,0 1 29,-1 0 1,0 0 0,0 1 0,1 1 0,-3-1-1,-1 1 1,3 0 0,1 1 0,2 0 0,-1 2-22,1 0 1,-1 0-1,-1 0 1,-2-1-1,-1 3 1,-1 1-1,2 0 1,1 0-1,-1 2 1,1 1-32,-1 2 1,-1 1 0,-1-1-1,-1 1 1,-3 4 0,-1 1-1,2-1 1,0 1-25,1 1 0,-1 0 1,-2 1-1,-1 0 1,1 1-1,1-1 1,-1 0-1,0-1 1,1-1-1,1 0 86,3-1 1,2 1 0,0 2 0,0 1 0,-2-1 0,1 0 0,0 2-1,1 1 1,2-1 0,2 0-18,3 0 0,1 0 1,6 0-1,0 0 1,1 0-1,1 0 0,-1-1 1,-1-1-1,-1 2 1,-1 0 11,0 0 1,0 0 0,0 2 0,1 1 0,1-1 0,1 1 0,1 2 0,1 2 0,-1 0 0,1 1-29,0 2 1,-1 0-1,-3 1 1,-2 0 0,2 0-1,-1-1 1,1 0-1,0-1 1,0-1 0,1 1-21,3 1 1,0 0 0,1 0 0,2 0 0,0 5 0,1 0 0,2-1 0,0 0 0,2-1 0,0-1 4,2-2 1,1 0 0,-2 2-1,0 1 1,4-1 0,0-1 0,1 1-1,1 0 1,1 0 0,2 0-22,2 0 1,0-1 0,-1-1 0,1-1-1,4-1 1,2 1 0,-1 0 0,0 1-1,2 0 1,0 0 120,2 2 1,0 0 0,-1 0-1,0 0 1,2-2 0,2 0-1,-1 0 1,1-1 0,0 35-26,1 0 1,0-33-1,1 1 1,1-2-1,0 0 1,2 2-1,0 0 1,2 0-1,1 1-24,1 2 0,1 0 0,0-1 0,2-1 0,4 1 0,1-1 0,2-1 0,1 0 0,3 0 1,1 0-78,0 2 0,2-1 1,2-1-1,2-1 0,-1 1 1,2-1-1,0-3 1,1 0-1,0-2 0,2 0 6,-1-1 1,2 0 0,5 0 0,3 0 0,2 1 0,2-1 0,-1-1 0,1 0 0,-1 0 0,-1-1 39,-2-2 0,0 0 0,5-1 0,2 0 0,4 0 1,1 0-1,2-1 0,1-1 0,1 0 0,-1-2 1,0 1 0,0-2 0,2 1 1,0-1-1,1 3 0,1 0 0,-1-2 1,2 0-1,0 0 0,0 0-58,3 1 1,-1-1-1,-1-2 1,0 0-1,4 1 1,1-1-1,-4 0 1,1-1 92,0 0 1,1-1-1,2-1 1,0-2-1,-20-5 1,1 0-1,0-1 1,-1 0-1,0 0 1,0 0-1,1-1 1,1 0-1,1-1-28,2 1 0,2-2 0,-1 1 0,-3-1 1,0 1-1,1-2 0,3 0 0,1-1 1,0 0-1,2-1 0,-1 1 0,0 0 1,1-1-1,0 0 0,0-1-143,1 0 0,0-1 1,0 0-1,0 0 1,-1-1-1,1-1 0,2 0 1,1 0-1,-1-1 1,0 0-1,0-1 1,0 0 100,1-1 1,0 1 0,-1-1 0,-2-2 0,0 1 0,0-1 0,0 0 0,1 0-1,-1 0 1,-1 0 0,1-1 0,0 0 0,-1 0 0,0 0 0,0-1 49,1 1 1,0-1 0,-1 0 0,-1-1 0,0 0 0,0 0 0,1 0 0,1 0 0,0 0 0,-2-1 0,1 0 0,-1-1 0,-1 1 0,1-1 0,-1-1 0,0 0 0,0-1 0,0-1-73,-1 0 0,1-1 0,-1 0 0,0-2 0,0-1 0,0 0 0,1 0 0,0 0 0,0 0 1,-1 0-1,0 0 0,0 0 68,1 0 0,0 0 1,-1-1-1,-2-1 0,-2 0 1,2-1-1,4-1 0,1-1 1,-1 0-1,-3 0 0,0-1 1,0 0-1,-1 0 0,-1-2 1,0 0-1,0-1 0,-1-1 1,1 0-19,-1-2 1,1 0-1,-1 0 1,-2 2 0,1 0-1,-1-1 1,2 0 0,-1 0-1,0-1 1,-1 0 0,-1 0-1,-1 0 1,-1-1 0,-1 0-1,-1 0 31,-1 0 0,-1 0 0,0-1 0,2-2 0,-1 1 0,-1-1 0,-2 1 0,0 0 0,-1 0 0,0 0 0,0-1 1,0 0 35,0-1 1,0-1-1,-1 1 1,-1 0-1,-2 0 1,0 1-1,14-18 1,-2 0-1,-5 1 1,-1 1 0,-38 46-76</inkml:trace>
  <inkml:trace contextRef="#ctx0" brushRef="#br0">25399 10538 17639,'-45'-43'-18,"-3"-2"-1,-2 1-49,-3 0 0,-1 2 0,1 5 0,-2 1 0,-1 0 0,-2 1 0,-2 2 0,-2 1-74,19 11 1,0 0 0,-1 1 0,0-1 0,0 1-1,-1 0 1,0 0 0,-1 0 0,0 0 0,-1 1-1,1 1 1,-1 0 0,0 0 0,0 1 0,1 0-79,0 2 1,1 0 0,-1 1 0,-4 0-1,0 2 1,0-1 0,-1 2 0,-1 0-1,1 0 1,-1 1 0,0 1 0,-1 0 0,1 1-1,-1 1 1,0 0 219,-2 1 0,0 0 0,-1 2 0,-2 0 0,1 1 0,-1 1 0,0 0 0</inkml:trace>
  <inkml:trace contextRef="#ctx0" brushRef="#br0">11128 5872 8834,'0'6'5437,"0"-6"-5221,0-6 1,4-6 0,2-1 0,-1-1 65,1-2 0,4 0 0,-2-4 1,3-4-1,1-5 0,2-8 302,3-8 0,4-9 0,6-5 0,-11 27 0,-1-1-480,1-2 1,0-1 0,3-4 0,1 0 0,2-4 0,1-1 0,2-4 0,-1-2 0,1-3 0,0-1 0,0-3 0,1 1 0,1-1 0,0-1-76,2 0 1,0 1-1,3-1 1,2 0 0,-1-1-1,1 1 1,1 2-1,0 2 1,-1 2 0,1 2-1,-2 2 1,-1 1 23,-2 2 0,-2 0 0,-1 2 0,-1 1 0,-1 1 0,0 1 0,0 2 0,0 0 10,0 3 0,0 0 0,-1 5 0,0 1 0,23-21 0,-4 5 0,-2 5 0,-7 5 0,-3 5 140,-8 5 0,1 2 0,-7 4 0,-2 2-163,-1 0 0,-2 4 0,1-3 0,-1 3-232,1 2 1,-1-1-1,1 1 1,-1-1-1,0 1 1,1 0-390,-1-1 1,1 1 0,-2-1 0,-1 2-769,-2 3 0,-5-3 272,1 2 0,-4 4 0,-4 1-2223,-5 2 3300,-2 2 0,-1 6 0,-1 1 0</inkml:trace>
  <inkml:trace contextRef="#ctx0" brushRef="#br0">12575 2905 8213,'-8'4'753,"0"0"1,5-1-1,-1-7 1,2-5-1,2-2 1067,0-1 0,0-1-1426,0 1 1,2 4-1,2-1 1,4 1-1,5 0-47,3-1 0,0 1 0,6-4 0,3-1-136,2 1 1,8 3 0,-2 1 0,3 0-266,2 1 0,2 0 0,-1 4 0,-3-1 0,-2 1 0,-3 2-210,-6 1 1,-2 0 0,-6 0 0,-2 1 512,-1 3 0,-7 3 0,-1 6 1,-2-1-1,0 2 0,-1 3 133,-2 4 0,-2 3 0,-2 6 0,-3 3-50,0 3 1,3-3 0,-3 0-1,1 2 1,-2 1 0,-2 1-245,1 1 1,4-5 0,-3-1 0,0-2-219,0-2 1,4-2-1,-1-2 1,1-3-1,1-5 1,-2-2-1670,1-1 510,1-1 1,2-8 0,0-7 0,2-9 1288,2-6 0,3-8 0,5-6 0</inkml:trace>
  <inkml:trace contextRef="#ctx0" brushRef="#br0">13835 2119 8025,'0'-12'0,"-1"0"0,-2-1 1570,-1 1 1,0-1-951,4 1 1,1 1 0,3 2 0,5 6 0,2 6 48,1 6 1,1 7 0,-1 6 0,1 6-328,-1 5 1,1 5-1,0 5 1,3 7-1,-1 6 1,-3 5-6,-2 2 1,-2-7 0,5-3 0,-1-6-673,1-5 1,-1-1-1,-1-3 1,-1-7-1,-3-4 1,0-6-662,0-5 1,-4-6 0,1-5 236,-3-3 0,-1-8 0,2-14 1,2-10-4031,4-4 4789,3-9 0,2-7 0,-1-7 0</inkml:trace>
  <inkml:trace contextRef="#ctx0" brushRef="#br0">14247 2132 7749,'0'-13'345,"0"1"0,0 0 3143,0-1-897,0 1-2210,0 5 1,0 7-1,0 8 1,0 4-184,0 5 1,-4 1-1,0 4 1,-1 0-1,0 3 1,-2 3 131,0 0 1,-4 2-1,3 1 1,-3 1-275,-2 2 1,-4-3 0,1-2 0,1-3 0,1-1 0,1 0 90,1 0 1,3-4-1,3-2 1,0-1 38,3-3 0,-2-1 0,1-1 0,2-1 1,4 1-1,3-2-32,2-3 0,1 3 1,6-4-1,1 0 1,3-3-1,0-3-310,0-1 0,5 0 0,-3-1 0,4-3-589,1-4 1,-1-4 0,-2 0-1,-3-2 1,1-1 0,-2-2-1052,0 2 0,-2 1 0,-2 2 1796,3-1 0,-3 1 0,4-1 0</inkml:trace>
  <inkml:trace contextRef="#ctx0" brushRef="#br0">14521 2207 8004,'-12'0'2254,"-1"0"-777,7 0 1,-1-4-706,2-1 1,4 3 0,-3 7 0,3 6 0,1 7 0,0 4-284,0 5 1,0 5-1,0-2 1,0 2-156,0 3 1,0-5 0,0-1 0,0-3-397,0-1 0,0-5 0,0-4 0,1-3-99,3-5 0,-1 2 0,4-7-27,-2-5 0,5-9 0,0-11 0,4-6 1,2-6-1,1-6-587,1-6 0,-3 1 0,5 1 0,-2 1 583,-3 3 0,-1 7 1,-3 4-1,-2 4 1,0 4-1,-1 4 705,-1 4 0,4 1 0,-3 4 1,3 5 17,2 6 1,-2 5 0,-1 9 0,-3 4-181,-2 2 1,4 8-1,-5 1 1,0 1-1,0-1 1,0 0-926,-1 0 0,0-6 1,0 0-1031,1-4 1,0-6-195,-4 0 1,1-7 1797,3-5 0,-2-3 0,3-1 0</inkml:trace>
  <inkml:trace contextRef="#ctx0" brushRef="#br0">15208 2045 9857,'-13'-13'1517,"5"1"1,1-1-1140,1 1 1,-2 3 0,2 1 0,0 0 0,-4 0 356,-1-1 0,-6 2 0,-1-2 1,-1 2-305,-4 1 0,0 2 0,-2 4 0,0 1 0,0 5 0,1 6-35,4 8 0,2 3 0,5 2 0,2 2-225,3 2 0,-2 1 1,6 3-1,1-4 0,2-2 1,2-4 8,3-2 1,2 1 0,4-5-1,-2-3-168,2-5 1,2-3 0,3-6 0,2-1 0,0-4 0,1-6 113,2-8 0,3-2 0,-1-8 0,-1 1 0,1-1-780,1-4 1,-3 3 0,-4 0-1,-2 6 1,-1 1-1091,-1 3 1,-5 4 0,-1 1 0,-2 4-366,0 3 0,1 5 2109,0-1 0,-4-3 0,5 0 0</inkml:trace>
  <inkml:trace contextRef="#ctx0" brushRef="#br0">15307 1957 7928,'-4'-8'1424,"0"0"1,0-1-557,4-3 0,-4-2 0,0-1 318,1-2 0,3 2 1,3 5-27,1 2 0,1 5 0,-1 0-654,5 6 1,-2 8 0,0 6 0,-2 0-1,-1 1 1,0 2-181,1 4 1,-1-1 0,-4 0 0,1-3-385,3 3 1,-2-4 0,2 0 0,-1-2 0,-1-5 0,3-2-414,-3 0 0,5-5 418,2 0 0,0-5 1,1-5-1,-2-3 0,2-4 1,1-4-163,2 0 1,3-6-1,1-1 1,0-4-161,1-7 1,-5 4 0,4-1 0,-3 4 0,-2 0 208,1 4 1,-2 6 0,-1 2 0,-3 4 511,-2 3 1,3 6 0,-2 1-1,0 6 1,0 5-32,1 4 0,-4 7 1,3 0-1,-2 2-233,0 2 1,2 1 0,-4 2-1,2 1 72,-1-1 0,3-3 1,-2-3-1,0-4 1,0-3 60,0-4 0,6-2 0,-2-2 0,4-7 0,-1-9 154,-3-6 1,3-2 0,-3-8-1,3-5-748,2-5 1,4-2 0,-1-2 0,-1 0 0,-1 1 0,-1 2-664,-1 0 0,1 4 0,-1 1 1,-1 3-190,-2 5 0,-4 6 1,-3 1-1,0 2-1112,2 1 1,1 8 2342,-5 5 0,-6 11 0,-1 8 0</inkml:trace>
  <inkml:trace contextRef="#ctx0" brushRef="#br0">16031 1683 7773,'0'-12'3365,"0"-1"-2195,0 1 1,1-1-1,3 2 36,5 3 1,-2-2-643,1 6 0,-1 1 0,3 7 0,-3 5 0,-2 2 1,-2 4-159,-2 6 0,-1 1 0,0 13 0,0 2-71,0 3 1,0 2-116,0-5 0,0-5-17,0-3 1,0-4-256,0-4 194,6-3-434,-5-6 0,6-5-391,-3-3 549,-2-2 0,7-9-180,-4-6 186,4-5 26,-2-7 1,4-4 19,-2 0 1,2-10-109,-3 2 129,3 2-732,2-1 0,-1 10 190,1-3 0,-1 3 228,0 1 0,-3 5 682,-1 4 0,0 2-197,5 1-114,-1 6 692,-5-4 0,4 10-448,-2-3 1,2 4 37,1 4 1,1 3 0,-1 7 0,1 2 0,-1 5-15,1 3 1,-1 6 0,1 3-1,-2 3 1,-2 2-440,0-1 1,-2-4 0,2-1 0,-2-1-1,0-5 1,-1-2-712,-1-4 1,-1-8 0,-4 0 287,0-1 598,0-5 0,0-1 0,0-5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19711 16295 7687,'-7'-13'-22,"2"2"1,1 0 0,-1 0 0,3-3 0,-1 2-1,0 1 1,-2 2 185,-2 0 1,2-2 0,-3-2 0,-3 1-1,-3 1 1,-4 1 0,0 2 42,0-2 0,-4 0 0,1 0 0,-4 2 0,-3-2 1,-2-1 7,-2-1 0,3-1 1,-4 1-1,-1-1 0,3 1-83,1 0 0,0-1 1,1 1-1,1-1 0,2 1-138,1-1 0,0-1 0,-1-1 0,-2-2 0,-3 1-15,-1-2 0,-6 4 0,-8-3 0,-4 4 0,-3 0 10,-1 1 0,-4 3 0,4 1 0,-1-2 0,-5-1 38,-7-1 0,31 5 0,-1 1 0,-2 0 0,0 0 0,0 0 1,1-1-1,0 1 0,1 0-15,1 0 1,0-1 0,-2 2-1,0-1 1,-4 1 0,0 1 0,-1-1-1,0 1 1,0 0 0,0 0 3,1 1 1,1-1 0,5-1-1,0-1 1,-29-2 0,0-2-1,1-1 86,0-2-159,8 9 1,-1-14 0,5 7 0,1-3 0,3 2-58,-1 2 0,5 2 1,-3-3-1,-5 1 1,-6 3-1,-8 2 87,28 3 1,1 1-1,-31 1 1,-1 5 0,5 6-1,0 6 1,2 2 126,2 4 1,10-1 0,9 1 0,3 1 0,6 4-72,7 2 1,2 9-1,6 8 1,2 6-191,1 5 0,-1 4 0,1 5 0,8-32 0,1 0 0,0 2 0,0 0 162,1 0 1,1 0-1,0-1 1,1-1 0,2 34-1,0-2 1,1-5 0,2-4 146,1-2 0,7 5 0,0 1 0,6 5 0,-7-33 0,0-1-88,3 1 1,1-1 0,18 29 0,-12-27-1,3 0 1,1-1 0,2-1 0,1 0-1,2 0-33,2-2 1,-1 1-1,3 1 1,0 1 0,2 0-1,2 0 1,4 0 0,4-2-1535,4 0 0,3 0 1504,0 2 1,2-3 0,9-6 0,2-3 0,0 2 0,0-1 0,-17-8 0,0-1 0,0-1 0,2-1 0,-1-1 0,1-1-37,-1 0 1,0-1-1,1 0 1,5-2-1,1-2 1,-1-1-1,-4-1 1,0-2-1,-1-1 1,-1 1-1,1-2 1,-1 0 0,-1-1-1,-1-1 1,1 0-1,20-5 1,-1-1-85,-1-2 1,0 0 0,0 0 0,0 0 0,-6-1 0,-1 0 0,2-1 0,0 0 203,2 0 0,0 0 0,-1-3 0,-2 0 0,-1-1 0,0 0 0,0-1 0,0-1 0,0-1 0,0-1-85,-1-2 0,-1 0 1,-4-1-1,-2-1 1,-6 0-1,-2-1 1,-1 0-1,0-1 1,-2 0-1,0 0 35,-1 1 0,0 0 0,-4 1 0,-1 0 0,-2 1 0,-2 1 0,-2 0 1,-2 0-1,20-25 83,-9-5 0,-10 0 0,-12-3 0,-7-1 0,-9 0-16,-10-3 1,-14-1 0,6 30 0,-2 0 0,-5-1 0,-2 2 0,-7-2-1,-2 0-116,-7-2 0,-1 2 0,-2 0 0,-2 1 1,-6-1-1,-2 2 0,-4 2 0,-1 2 1,17 9-1,-1 2 0,-1 1-145,0 1 0,-1 0 0,-2 2 0,-7-1 0,-1 2 1,0 1-1,0 2 0,0 0 0,-1 2 0,-3 0 0,-1 1 1,-1 0-1,-1 2 0,-1 0 0,1 1 0,-2 0 1,0 1-1,0-1-60,0 1 1,1 0 0,-1 0 0,0 3-1,0 0 1,0 1 0,2 0 0,1 1-1,0 0 1,5 0 0,0 1 0,1 1 222,2 0 0,1 0 0,0 1 0,3 0 0,0-1 0,1 2 0,-1 0 0,1 0 0</inkml:trace>
  <inkml:trace contextRef="#ctx0" brushRef="#br0">24464 17267 7613,'-29'0'0,"0"0"101,1 0 0,3 0 0,5 0-216,3 0 1,3-1-1,2-2 1,1-3 0,1 0-20,2-4 1,-1-5 0,-3-3 0,-2 0 0,-4 0 110,-7 2 1,-7-2 0,-10 3 0,-5 3 213,-5 2-138,0 2 1,-16-5-1,33 6 1,-2 0-1,-4-1 1,-2 0-53,-4-2 0,0-1 1,0-1-1,1-1 0,0-1 1,0-1-1,1-1 0,-1-1 1,-1-1-1,-1 0 69,-2-1 1,1 0-1,2 1 1,2-1 0,3 0-1,0 0 1,1 1 0,1-1-1,1 1 1,-1 0-34,2 1 1,-1 1-1,-2 0 1,0 1-1,0 3 1,0 1 0,0 0-1,-1 1 1,0 1-1,1 1-33,-1 1 0,-1 0 0,-5 2 1,-2-1-1,-4 2 0,0 0 0,-4 1 1,1 2-1,-3 0 0,0 2 4,0 0 1,0 2 0,-3 2 0,0 1 0,-6 3 0,0 2-1,3-1 1,1 2-63,1 0 1,0 2 0,0 3 0,-1 1 0,2-1 0,0 2 0,3 0 0,2 2 0,5-1 0,1 0 118,4 0 0,2-1 0,5-3 1,1 0-1,4-1 0,0 0 1,-26 14-1,6 0-22,8-1 1,3-2 0,9 1-1,3 0 1,5 4-135,6 1 1,-1 7 0,2 6 0,-3 5 0,-1 4 85,0 4 1,1 5-1,10-30 1,1 0-1,-1 2 1,0 1-1,-1 1 1,0 1 45,-2 1 0,2 1 0,3 0 1,2 0-1,-1 1 0,2 0 1,3-4-1,3 0 0,6 31-12,12-4 0,18-11 1,-8-28-1,4-2 0,3 0 1,3-2-1,4 0 0,2-1-126,6 0 0,2-2 1,4 2-1,2-2 0,8 0 1,1-2-1,2 0 0,1-1 1,2-3-1,1-1 49,-21-3 1,0-2-1,0 0 1,-2-1-1,0-1 1,0-1 0,23 1-1,-1-1 1,1 0-1,0 0 1,1-2 0,-1 1 46,0-1 1,0-1 0,-22-2-1,1 0 1,-1-1 0,22-2-1,0-1 1,-22 1 0,0-1-1,1 0 1,0 0 0,0 0-1,0-1 34,0 0 1,0 0-1,0-1 1,-1 0 0,-1-1-1,1 1 1,2-1-1,0 0 1,1-1 0,-2 0-1,1-1 1,-1 0-1,0 0 1,0 0 0,0 0-8,2 0 0,0 0 0,0-2 0,0-1 0,-1-1 1,1 0-1,-1 2 0,-1-1 0,0 1 0,1-2 0,0 1 1,0-1-1,-1 0 0,-1 0 0,-1 0-26,21-6 1,-1-1 0,-22 5 0,1 0 0,-1-1-1,18-8 1,0-1 0,0-1 0,0-1 0,-4 1-1,-2-1-13,-5 2 0,-1-1 1,0-1-1,-2 0 0,-8 2 1,-1 0-1,-1 1 0,-3-1 1,-2 1-1,-3 0 227,-2-1 1,-2 0-1,12-23 1,-12-2 0,-11 5-1,-15 0-168,-12-1 0,-22-5 1,4 26-1,-3 3 0,-4-1 1,-3 3-1,-5-1 0,-2 3-145,-4 1 1,-1 2 0,-11 0 0,-4 3 0,17 6 0,-3 2 0,1 0 0,-5 0 0,0 1 0,0 0 0,-3 1 0,-1 1 0,0 1-670,-2-1 0,-1 2 1,-1 0-1,-3 2 0,-2 1 1,0 1 767,16-1 0,0 1 0,-1 0 0,-2 1 0,-7 3 0,-1 1 0,-1 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11590 11308 7992,'-7'-6'0,"0"5"0,4-5 2281,-1 1 0,0 2-1622,4-5 1,1 5 0,3-1 0,3 5 0,2 6-210,-1 6 0,-1 13 1,2 4-1,0 9-161,0 7 1,1 7 0,0 2-1,-2 2 1,1 0 0,-1-3 0,0-5-1,2-1 43,1-4 1,6-3 0,-1-7 0,1-7-264,1-4 0,-3-7 0,5-8 0,-1-3 1,-1-4-1,1-2-369,1-4 0,-5-7 1,3-10-1,-1-5-217,-1-2 1,2-5-1,-2 1 1,0-2-1,-1 0 1,-1 3 21,-1 2 1,-2 1-1,-3 5 1,-2 2 776,-1 1 0,-2 7 80,5 2 1,-1 11 0,3 10 0,-2 7 0,1 4 0,-1 4-138,0 1 1,1 5-1,3 2 1,-1 1-73,-3 1 0,4-5 0,-4 3 0,2-2-7,-2-2 1,3-3 0,-3-4-1,2-5 1,0-3 0,-2-4 152,2 0 1,-3-7 0,1 0 0,0-9 40,-1-10 0,4-6 0,-2-6 0,2-6 0,1-5 0,1-5-310,-1 1 0,1-4 0,-1 2 0,1-1 0,-1 0-151,1 1 0,-1 2 1,-1-2-1,-1 6 0,-2 4-120,2 3 0,-3 9 0,0 0 0,-2 4 1,-1 3-1,1 2-3753,-1 4 1158,0 7 1,-6-2 2835,-2 6 0,-3 0 0,-5 0 0</inkml:trace>
  <inkml:trace contextRef="#ctx0" brushRef="#br0">12588 11906 8128,'-2'-7'860,"0"2"0,-3-1 1882,3-2-1795,0-3 0,2 5-678,0 6 1,4 3 0,1 8-1,-3 4-96,0 3 0,-1 3 1,2 4-1,1 0 0,-1 0 1,-2-1-139,-1-4 1,0-2-1,0-5 1,0-1-237,0 1 0,2-6 177,2-3 1,-1-10 0,3-5-1,1-5-97,0-4 0,-3-1 0,3-5 0,0-2 1,0-1-1,2 2-99,-2 0 1,2 6 0,-3 2-1,-1 1 1,2 3 358,0 1 1,-3 7 0,5 4 274,0 6 1,-2 4-1,0 7 1,0 2-94,0 5 0,-3 3 0,5 1 0,-1 0-142,-1 0-374,4-6 0,-8 3 1,4-5-1,-2-2 1,-2-1-2363,-2-2 0,3 1-432,1-1 2989,-1-5 0,-10 4 0,-1-4 0</inkml:trace>
  <inkml:trace contextRef="#ctx0" brushRef="#br0">11502 12442 7652,'-12'13'553,"1"-5"0,1-1 286,2-1 1,11-2-1,1-4 1,5 0-1,5 0 344,3 0 0,-2-4 1,6-2-1,1 1-448,2-1 1,2 0-1,3 2 1,7-3-1,10-1-476,12 0 0,9 4 1,-31 0-1,1 1 1,-1-1-1,0 1 1,0 0-1,-1 0-106,1 1 0,0-1 0,1-2 1,1 1-1,1 2 0,-1 0 1,1 1-1,0-1 0,-1 2 1,-1-1-466,0 1 1,-2 0-1,20 0 1,-2 0 0,-7 0-1,-6 0-294,-1 0 0,-7 0 0,-3 0 0,-3 0-165,-1 0 1,-4 0-1,-2 0 1,-1 0 0,-4-1-4594,-4-4 5364,1 4 0,-10-10 0,5 4 0</inkml:trace>
  <inkml:trace contextRef="#ctx0" brushRef="#br0">11951 12866 8031,'-12'-25'-395,"5"0"0,0 5 0,4 0 1,-1 2 924,1 3 1,2-3-1,1 1 1,0 2-1,0 1 1006,0 2 1,1 5-1188,4 3 0,0 8 0,5 6 0,-3 5 0,0 6 0,0 5-116,2 7 1,2 2 0,2 10 0,-1 4 0,1 4 0,-1 5-372,1 3 0,-1 0 1,1-3-1,-1-6-101,1-4 1,-1-7 0,1-6 0,-1-5 0,1-3 0,-1-8 183,1-4 0,-1-4 0,1-4 462,-1-7 1,0-7-228,1-9 1,-1-9 0,1-10 0,1-5-202,2-6 0,0-4 0,3-4 0,0-4 0,-1 0 0,0 4-215,-2 8 1,-4 13 0,-3 8-1,-4 7 352,1 4 1,-5 10-1,3 8 1,-1 13 15,1 9 0,-1 9 0,5 8 1,2 4-1,1 0 0,1 1-11,1 1 1,-1-9-1,1-4 1,-1-5 0,-1-8-1,-1-5 221,-2-4 1,1-3-1,3-3-69,1-4 1,-5-4-1,0-5 1,1-8 0,-1-6-1,0-7 38,2-7 0,0-2 0,1-11 0,-1-1-390,-1-1 0,5-2 0,-6 0 0,3 1 0,1 4 0,-3 4-46,0 7 0,-7 3 0,4 8 0,-2 2 0,0 4-2889,-1 4 1587,-2 6 1,-1 2 0,0 10 0,0 3-1,0 3 1427,0 1 0,6 7 0,1 0 0</inkml:trace>
  <inkml:trace contextRef="#ctx0" brushRef="#br0">12825 13203 5979,'-7'-6'2300,"3"5"-1320,8-3 0,-1 2-181,5 2 0,-5 6 1,1 2-457,-3 3 0,1 3 0,0 1 0,3 3 1,-3 0-1,0 2-70,-2-1 1,0-2 0,0 2 0,0 1 0,0-2-582,0 0 0,4-2-127,0-3 1,6-8 0,-2-5 0,2-7 174,-2-4 1,2-3-1,-5-1 1,2-3 0,2-1-1,-1-2 25,0 2 1,-1-1-1,3 5 826,-2-2 1,-4 6-1,5 7-305,0 3 1,1 6 0,0 4 0,-3 2-113,-2 1 5,5 1-313,-9-1 1,9 1-1,-4-1 1,-1 2-335,1 2 0,2-6 0,-4 3 1,-1-2-833,-2 0 1,3-3 0,2-1 1299,1-1 0,1-2 0,5-4 0</inkml:trace>
  <inkml:trace contextRef="#ctx0" brushRef="#br0">13149 13278 8062,'0'7'3068,"0"-2"-2190,6-5-408,-5 0 0,10 0-269,-3 0 0,4 0 0,0 0 0,0 0-683,1 0 0,-5 0 0,1 0 1,0 0 481,2 0 0,-4 6 0,-1 1 0</inkml:trace>
  <inkml:trace contextRef="#ctx0" brushRef="#br0">13449 13141 8104,'-13'6'3047,"6"0"-2689,2-6 1,6 6 0,2 2-186,1 3 0,4 3 1,-4 2-1,1 4-418,0-1 0,-4 3 1,4-4-1,-4 0 1,0 0-1,2-2 245,1-3 0,0 5 0,-4 2 0</inkml:trace>
  <inkml:trace contextRef="#ctx0" brushRef="#br0">14172 11283 7452,'0'-8'568,"0"-1"1,-1 1 616,-3 1 0,2-4 0,-2 3-228,3-3 1,2 4-597,3 2 0,-1 4 1,4 4-1,0 4-171,0 5 0,0 13 1,2 3-1,0 8 1,0 10-1,2 6-39,2 5 1,-1-2 0,1 1 0,-1-6 0,1-3 0,-1-4-209,1-6 0,1-2 0,1-10 0,2-6 0,-1-4 0,1-4 67,-1-2 1,5-4-1,-3-6 1,0-3 98,0-5 0,4-7 0,-2-6 0,-1-5 0,-1-5 0,-1-2-139,0-5 0,1-1 0,-3 3 0,0-1-315,-4 1 0,0 5 1,-5 4-1,-1 6 1,1 5 224,-3 3 1,-1 8-1,1 3 1,1 7 408,-1 8 0,0 6 0,0 9 0,2 2 0,1 4 0,1 4-186,0 5 1,-3-5-1,4 2 1,2-6 0,0-3-1,-1-5-146,0-3 0,-1-7 0,4 2 198,1-4 0,-1-6 0,1-4 0,-2-6 0,-1-5 199,-2-3 0,-4-3 1,4-3-1,1-3 0,-1-4 1,0-1 28,2 0 0,-3-2 0,1-5 0,1-6 0,-1-2 0,0-3-525,2-3 1,1 4 0,1 0 0,0 3-245,-4 2 1,3 5 0,-3 4 0,2 5 0,0 3 0,-3 2-548,-2 3 0,-1 5 0,-2 3 0,0 0-3861,3 1 4794,-1 3 0,-4-3 0,0 6 0</inkml:trace>
  <inkml:trace contextRef="#ctx0" brushRef="#br0">15120 11794 9601,'-7'-1'676,"5"-3"1,4-3 0,5-2 0,3 1 0,1-2-293,3-1 1,3 3 0,-2 1 0,1 0-1,0 1 1,-2 1 0,-2 2-387,0 2 0,-3 1 0,-1 1 0,0 3 0,-1 5-109,-2 2 1,0 1 0,-1 1 0,-1-1 0,-2 2 0,-1 1-245,0 2 0,0-1 0,-1-3 0,-3-1 0,-4-1 1,-4 1 180,0 0 1,-2-2 0,-1 6 0,-3-2 121,-2-1 1,1-1 0,-3 1 0,4-1-1,3-1 1,3-1 731,1-2 1,4-5-118,-1 1 1,7-3 0,1-1 0,8-1-1,7-3-298,6-4 1,3 1 0,1-2 0,0 1 0,0 0 0,-2 1-224,-2 1 1,1 2 0,-5 4 0,-2 0-2411,-1 0 1,-6 0-40,0 0 0,-6 2 2407,-2 2 0,-6 3 0,-6 5 0</inkml:trace>
  <inkml:trace contextRef="#ctx0" brushRef="#br0">14284 12392 8253,'-12'16'472,"-1"-5"1,2-3 1086,3-1 0,5-6-993,12-1 1,0-5-1,13-8 1,5 1-1,7-1 1,9 1 178,7 0 1,18-6 0,-33 8 0,0 0 0,1-1 0,1 0-543,1-2 1,0 1 0,27-6 0,-28 6 0,0 0 0,0 2 0,-1 1 0,0 2 0,-1 0-196,33-2 1,-7 3-1,-7 6 1,-8 0 0,-7 1-307,-6 4-263,-3-4 1,-6 10 0,-3-4-1,-5 1 1,-2-1-1561,-1-1 1,-1 2 0,1-4 2120,-1-1 0,1-2 0,-1-1 0</inkml:trace>
  <inkml:trace contextRef="#ctx0" brushRef="#br0">14709 12954 8104,'0'-13'80,"-5"1"1,0-2 0,-1-2 0,1-2 0,1 0 646,-2 0 1,5-2-1,-3 2 1,1 0 0,0-2-1,-1 2-216,1 0 0,3 2 1,4 5-1,5 2-206,2 5 1,-3 8-1,-1 7 1,0 9-271,0 9 1,-3 7 0,4 5 0,0 6 0,1 5 0,-1 0-254,2-3 1,1-1-1,1-7 1,1-4 152,-1-2 0,-1-9 1,-1-1-1,-2-7 0,2-6 58,1-3 0,2-4 0,-1-6 0,-1-5 0,-1-6 0,-2-9 309,2-7 1,1-4-1,2-6 1,0-4-311,4-4 0,-3 2 0,3 1 1,-4 4-1,0 7-194,-1 5 0,-3 9 0,-1 7 0,0 11 113,-1 11 0,3 9 1,-4 14-1,0 7 152,4 6 1,-3-1 0,1-2 0,2-2 0,0-6 12,-2-6 1,3-9-1,-2-6 1,2-3-1,1-6 264,1 0 0,-1-3 1,1-9-1,-1-6 1,0-9-1,1-8 107,-1-8 0,1-2 0,-1-6 0,1 1 1,-1 1-1,1 2-123,-1 5 1,-3 0 0,-1 5 0,2 2-640,1 3 1,-4-1 0,-2 11-1,-1 0 1,2 3 0,-1-1-1185,1-3 0,-2 7 1,-4-2-1,0 1 1499,0 0 0,0-2 0,0 1 0</inkml:trace>
  <inkml:trace contextRef="#ctx0" brushRef="#br0">13349 12368 8093,'0'12'0,"0"-5"606,0-2 0,0-6 1,1-3 460,3-4 0,2 1 0,4 0 0,-2 1-796,2 3 1,1-2 0,1 1-1,2 1 1,1 2 0,2 1-326,-2 0 1,-1 0-1,0 0 1,1 0 53,2 0 0,5 11 0,-3 3 0</inkml:trace>
  <inkml:trace contextRef="#ctx0" brushRef="#br0">13810 12293 8003,'9'0'0,"-1"0"663,0 0 0,5 0 0,-1 0 0,1 0-473,-1 0 0,-4 0 0,1 0 0,1 0-2034,1 0 1,1 0 1843,1 0 0,5 0 0,1 0 0</inkml:trace>
  <inkml:trace contextRef="#ctx0" brushRef="#br0">14047 12268 8003,'9'0'-94,"-1"0"-193,0 0 0,1 0 1,-1 0 286,2 0 0,1 0 0,1 0 0</inkml:trace>
  <inkml:trace contextRef="#ctx0" brushRef="#br0">15582 12991 13862,'0'12'338,"0"2"0,0 1 0,0 3 0,1 0 0,2 0-491,1-2 1,0-2-1,-2-2 1,0 1-1,4-1 153,1 0 0,1 1 0,5-1 0</inkml:trace>
  <inkml:trace contextRef="#ctx0" brushRef="#br0">16443 11083 7951,'-7'0'2724,"1"0"-2272,1 0 1,7 2-1,-2 2 1,3 6-1,1 5-246,0 6 1,5 8-1,-5 5 1,0 5-1,0 4-138,0 1 1,6 1 0,-3 0 0,1-3 0,1-3-23,0-2 0,2-6 0,2-6 0,1-7 1,1-6-166,2-4 1,5-2 0,-3-6 0,2-1 0,0-5 133,1-6 0,3-9 0,3-11 0,1-5 0,-1-2 0,-2 0-285,-1 2 0,-2 6 0,-3 6 0,-6 7 279,-5 4 0,0 10 0,2 8 0,-3 13 374,-4 9 1,-2 10-1,-2 7 1,0 2-233,0 2 1,4-2 0,1-2 0,2-7 0,2-5 0,-1-6 58,0-3 1,1-11 0,3 0-228,1-4 0,-1-8 1,0-9-1,1-5 1,1-8-1,1-4 175,2-6 1,5-5-1,-3-2 1,1-2-1,-2 1-33,0-2 0,-4 4 0,2-2 0,-3 3 0,-4 4 0,0 0 1,-2 7 0,2-3 0,-2 6-300,-1 3 0,-1-1 0,-2 5 0,3 3 0,-1 3-1451,1 3 1,-1 5-1884,-1-1 3508,3 2 0,6 8 0,-1 1 0</inkml:trace>
  <inkml:trace contextRef="#ctx0" brushRef="#br0">17491 11707 7921,'-13'0'5830,"6"0"-5704,2 0 0,5 5-148,0 4 1,1 2-1,2 1 1,1 1-1,-1-1 1,-2 1-717,-1-1 0,0 1 0,0 0 1,0 4-1897,0 4 2634,0-3 0,-5 5 0,-2-3 0</inkml:trace>
  <inkml:trace contextRef="#ctx0" brushRef="#br0">16430 12218 11875,'20'-6'679,"6"4"0,3-7 0,11 0 0,9-2-64,5-2 0,7 1 0,5 1 0,-1 1 0,-1 2 0,-3-2-424,-3-1 0,2 0 0,-6 1 0,-3 3-309,-3 1 1,-6 2 0,-5 4-1,-4 0 1,-4 0 0,-4 0-995,-4 0 1,-3 0 0,-6 0 0,1 0-4232,-1 0 5343,-5 0 0,4-5 0,-4-2 0</inkml:trace>
  <inkml:trace contextRef="#ctx0" brushRef="#br0">16655 12879 7921,'0'-24'0,"0"3"0,1 3 0,2 2 0,1-2 557,-1-2 0,-2 4 1,-1-4-1,0 1 0,2 1 423,2 0 0,-3 1 0,5 5-636,-1-1 1,-2 6 0,5 3 0,2 3 0,0 2-64,-2 3 1,3 9 0,-3 9 0,2 4-196,-2 3 1,4 6 0,-4 0 0,3 4 0,1 3-1,1 3-150,-1 2 1,-3-4-1,-1-3 1,2-5-1,1-6-56,1-3 1,-3-7 0,-1-3 0,2-7 107,1-4 0,0-5 0,-2-5 0,0-6 0,-1-7 0,0-9 68,1-8 1,-2-4-1,2-8 1,0 3 0,0-1-151,3 1 1,-1 8-1,-2 1 1,-2 8-1,0 7 136,0 5 1,-3 8 0,3 6 0,0 8 0,0 11 43,3 8 1,1 6 0,1 7 0,1 1-100,-1 1 1,1 5 0,-1-6 0,2-4 0,1-7 0,2-6 117,-2-7 0,-1-3 1,-1-5-1,-1-4 353,0-2 1,1-9-1,-1-7 1,1-10 0,-1-8-78,1-4 0,-1-5 1,1-1-1,-1 1 0,1 0-438,-1 4 1,1-3 0,-1 8 0,1 0-514,-1 3 1,-4 8-1,-1 5 1,0 2-720,0 1 1,2 6 0,2 6-3893,-3 8 5181,-2 1 0,-1 21 0,2-2 0</inkml:trace>
  <inkml:trace contextRef="#ctx0" brushRef="#br0">17690 13165 7921,'0'-8'0,"0"-2"810,0-3 0,0 0 0,2-4 0,0 4 0,4-1 0,-1-1 138,1-2 0,-2 4 1,-4 5-230,0-2 1,0-1-1,-1 0 1,-3 2-436,-5 0 1,-2 7-1,-1-3 1,-2 4 0,-1 1-395,-2 0 0,0 0 1,5 0-1,-1 3 1,2 4-1,2 7-195,0 4 1,6 2 0,-1 7-1,3 0 1,1 2 193,0-1 1,1-6 0,2-2-1,3-2 1,-1-3 466,1-1-188,3-2 1,-2-1-1,6-2 1,-1-5-1,1-4 137,-1-4 1,5-3 0,0-7 0,-2-3-269,-1-4 1,-3-3 0,-2-4 0,-2-1-1,-1 1 1,-3 3-1074,-2 4 0,-1 3 1,0 6-1,0-1 1036,0 1 0,0-1 0,0 1 0</inkml:trace>
  <inkml:trace contextRef="#ctx0" brushRef="#br0">13286 12305 10393,'13'0'-185,"1"0"1,1 0 0,3 0 0,1 0 184,4 0 0,6 0 0,3 0 0</inkml:trace>
  <inkml:trace contextRef="#ctx0" brushRef="#br0">13785 12243 8133,'9'7'0,"-1"-3"1074,0-3-1280,-1-1 0,4 0 1,-2 0-246,2 0 1,3 0 0,1-1-478,1-3 928,1 2 0,-4-9 0,-1 4 0</inkml:trace>
  <inkml:trace contextRef="#ctx0" brushRef="#br0">14122 12268 8083,'13'8'698,"-1"0"-488,-5 1 0,4-1 0,-3-1 1,4-1 2,0-4 1,1 0 0,-1-2 0,0 0-214,1 0 0,-1 0 0,1 0 0</inkml:trace>
  <inkml:trace contextRef="#ctx0" brushRef="#br0">18601 11807 7903,'-6'12'1136,"6"-5"1,-1-4 0,6-5 0,5-3 0,5-1 0,3 1-644,5 2 0,-3-3 0,3 2 0,0 0 0,-1 0 0,1 0-886,-4 1 1,-1 0 0,-6 0-1106,1-1 1,-1 0 1497,1 4 0,-6 0 0,-2 0 0</inkml:trace>
  <inkml:trace contextRef="#ctx0" brushRef="#br0">18588 12043 7903,'-7'20'1024,"-2"-9"80,5-11 0,5-6 0,9-6 0,4-1 0,4 1 0,1 1-649,3 3 1,-2-2 0,0 4-1,4 1 1,2-1 0,2 3-1071,-4 2 1,-1 0 0,-5-2 0,2-1 614,2 1 0,1-4 0,2 0 0</inkml:trace>
  <inkml:trace contextRef="#ctx0" brushRef="#br0">20198 11183 7903,'-4'-12'0,"-2"-1"0,0 1 487,1-1 1,1-5-1,4-1 1,0-2 0,-2 2 326,-2 1 0,3-3 1,-3 4 697,2 2-1160,2 1 1,2 7-1,2 3-70,4 3 1,-1 4 0,1 3 0,2 10 0,1 6-139,2 8 1,3 6 0,1 6 0,-2 5 0,0 4-1,1 5-72,0 0 1,2-2 0,-2 2 0,2-5 0,0-7-230,0-3 1,2-11-1,-2-4 1,0-6 10,1-6 1,1 0 0,-3-10-1,0-3 1,-1-4 111,1-5 1,-1-4 0,-3-5 0,-1-4-2,1-2 1,-5-2-1,1-2 1,0 0 0,1-1-1,0 3-104,-2 3 0,-4 9 0,3-2 255,-1 0 1,-1 5 0,-2 7 0,1 6 0,-1 7-40,-2 5 0,3 4 0,2 5 0,-1-2 0,2-2 0,0-1-13,3 0 0,1-5 0,2 0 1,-1-6-1,1-1-30,-1 0 1,-4-4 0,1 1-1,0-2 1,2-2 118,2 0 1,-1-2 0,1-1-1,-1-2 1484,1-2-1435,-1-1 1,2-2 0,1-1-1,2-4 1,-2-3 31,-1-5 0,-1-6 0,-1-3 1,1-1 136,-1 0-425,1 0 1,-1-5-1,0 2 1,0 2-336,-4 0 1,3 5 0,-4-2 0,1 1-1,-1 5-663,-1 3 0,-1 7 0,-2-2 1,1 4-1280,-1 0 1,0 6 699,1 3 1,-3 8 1630,3 5 0,-2 7 0,-2 4 0</inkml:trace>
  <inkml:trace contextRef="#ctx0" brushRef="#br0">21246 11495 7903,'0'-13'644,"0"1"0,0-1 0,0 1 991,0-1 0,-4 1 1,-1 0 229,3-1 1,0 9-1582,2 8 0,0 4 1,0 15-1,0 2 0,0 2-141,0 1 0,0 2 1,2-1-1,0-2 1,3-5-1,-1-5 451,1-4 0,-2 0-346,5-1 1,-5-6-1,1-6 1,-1-7-289,1-4 1,-2-7 0,3-3 0,-1-2 0,2-4-339,1-2 0,-3 3 0,4-3 0,2 4 0,0 3-203,-2 1 776,3 6 1,-8 1 0,5 7 531,2 1 0,1 4 1,1 6-532,1 4 0,-1 4 0,1 4 0,-1 2 0,1 0 1,-1 1-1062,1 1 0,-5-5 0,0 1 0,1-2-5201,-2-1 6066,4-1 0,-4 1 0,5-1 0</inkml:trace>
  <inkml:trace contextRef="#ctx0" brushRef="#br0">20235 12081 7903,'0'12'289,"-1"-1"1,-2-1 772,-1-2 1,0-3-1,4 3 90,0 2 1,1-5 0,3-1-1,5-2 1,3-2-71,5 0 0,5-2 0,11-3 0,10-6 1,8-5-569,8 1 0,-4 1 0,-1 0 0,-3 1 0,-1-1-51,0 3 0,1 2 1,4 0-1,1 2 0,3 1-383,-1 3 0,-6 2 0,3 0 0,-6-2 0,-1-3-289,-3-1 1,-3 3 0,2-3 0,1 0 0,-2 2 8,0-1 1,-6 1 0,-5 2 0,-2-1 0,-2 0 0,-3-1-224,-4 1 0,-3 0 0,-6 4 0,1 0-2009,-1 0 0,1 0-4224,-1 0 6656,-5 0 0,4-5 0,-4-2 0</inkml:trace>
  <inkml:trace contextRef="#ctx0" brushRef="#br0">20747 12505 7903,'-11'-2'336,"1"0"1432,2-3 0,1 0-532,-2 1 0,4 1-542,5-5-530,0 5 1,1-3 0,2 8 0,2 3-1,2 8 208,3 6 0,1 6 1,2 5-1,-1 6-252,1 5 0,-1 6 0,1-3 0,-1 2 0,1-2 0,0-1-119,4-3 0,-2-5 1,5-5-1,-1-2 0,-1-6 1,0-2 7,-3-5 0,-1-7 1,0-4-1,1-2-7,2-2 1,0-11 0,-5-7-1,1-9 1,-1-6-81,0-3 1,1-6 0,-2 0 0,-1-1 0,-3-2-96,-2 1 1,-1 4 0,-4 0 0,0 6 0,0 9 0,0 7 298,0 5 0,0 3 0,2 6 133,2 8 1,-1 11-1,4 7 1,0 6 0,0 5-234,2 3 0,2-1 1,2 1-1,-1 1 1,1-1-1,-1-2-17,1-4 0,-1 3 0,1-5 0,-1-3 0,1-4 0,-1-3 80,1-3 0,-5-3 1,0-2-1,2-3 413,1-1-210,1-2 1,-3-10 0,-1-4 0,2-5 0,-1-7 0,1-6 208,-2-5 1,-3-4 0,2-5 0,0-4 0,-2-2 0,2-2-346,0 0 0,-4 0 1,1 0-1,-3 3 1,-1 4-369,0 6 0,0 12 0,0 2 1,0 3-1,0 5-2108,0 1 1,2 7-1314,2 3 2799,-3 3 0,6 2 0,-4 3 0,1 4 1,-1 4 833,-2 0 0,5 6 0,1 1 0</inkml:trace>
  <inkml:trace contextRef="#ctx0" brushRef="#br0">21720 12916 8925,'7'0'1084,"0"0"0,-5-1 125,3-3 0,-1 1-213,-4-6 1,0 5-528,0-4 1,-6 4 0,-2-3 0,-3 1-275,-2 4 0,-3 0 1,-1 2-1,0 0 0,1 0-278,-1 0 0,-1 0 0,3 0 1,-2 2-1,3 2 0,3 4-56,3 3 1,4 2-1,-3-1 1,1 2-1,4 1 1,0 3 104,2 2 0,6-1 0,2 2 0,3-3 472,2 0-431,-1-4 0,2-1 0,1-6 1,2-1 293,-2-3 0,3-2 0,-1-2 1,-2-5-1,-1-5 0,-2-6 371,1-2 0,-2-2 0,-1-4 1,-4-1-1,1 0-867,0 1 1,-4-2-1,1 11 1,-2 1-1,-2 1 1,-2 1-1118,-2 1 1,1 4 0,-5 1 0,-2 0 1311,-1 0 0,-7 4 0,-1-3 0</inkml:trace>
  <inkml:trace contextRef="#ctx0" brushRef="#br0">21221 11432 7903,'0'-8'1475,"0"0"935,0 5-1310,0-2 0,1 3-341,3-2 1,-2 1 354,2-5-886,-3 5 1,-1-1-1,0 10 1,0 6-40,0 7 0,4 5 1,1 2-1,-3 2 1,0 0-60,-2-5 1,1 1 0,2-8 0,1 1 0,0-2-359,2-2 139,-5 2 0,6-15 1,-4 0-1,2-7 1,1-4-1,-1-1-569,-2-1 522,4-5 1,-1-1 0,3-6-1,0-2 1,0 0 36,2-2 0,2-1 0,-1 6 0,1-1 1,-1 0-1,1 1 57,-1 3 0,1 3 0,-2 6 0,-1 1 0,-2 1 323,2 2 0,-1 6 0,1 1 0,-3 5 0,0 3 0,-2 3 74,1 1 1,2 6 0,-2 1-1,1 0 1,1 1 0,0 0-118,1 3 0,-5-2 0,3 1 0,0 1 0,-2 1-171,1 2 0,2-4 0,-4 0 1,-1 0-1,0-1 0,0 0-601,1-2 0,1 3 0,-2-5 0,1-1 1,-1-1-5991,-2-1 6524,5-6 0,1-7 0,5-7 0</inkml:trace>
  <inkml:trace contextRef="#ctx0" brushRef="#br0">21795 11557 7903,'-5'8'1097,"1"1"-1097,-5-6 0,7 2 0,-3-5 0</inkml:trace>
  <inkml:trace contextRef="#ctx0" brushRef="#br0">10167 7805 8431,'0'-24'0,"0"3"0,0 3 114,0 0 0,0 3 1,-1-6-1,-2-1 1,-2-2-1,-2 1 1,-1-1-1,-1 1 1,1-4-1,-2 1 303,-1 0 0,-6 1 0,-1 0 0,-1 0 1,-3 1-1,-2 4-50,-1 3 1,-1 9 0,-4 6-1,-8 11-139,-6 11 1,-6 18 0,22-12-1,0 3 1,-2 5 0,-1 3-197,-2 4 1,1 2 0,0 8 0,2 2 0,0 6 0,0 1 0,9-17 0,-1 1 0,0 0 0,-1 2 0,-2 2 0,1-1 0,-1 1 0,-1 1 0,1-1-92,0 1 1,0-1 0,1 1 0,0 3 0,0 1 0,2 0-1,1-2 1,2 1 0,2 0 0,1-1 0,2 1 0,1-1 120,2-2 1,1 0 0,2 0 0,2-2-1,1 0 1,2 0 0,1 20 0,2-1 0,3-4-1,1-2 1,5-4 0,3-1 0,5-5-1,4-1-82,6-1 1,4-3 0,3-6 0,3-3 0,4-3 0,2-4 0,-3-4 0,0-4-44,-2-3 0,1-4 1,5-3-1,2-6 0,-1-5 1,1-4-1,5-3 0,1-5 1,2-6-1,-1-4 1,-1-5-1,0-3 84,-1-4 0,-1-3 0,2-7 1,0-2-1,0 0 0,0-1 1,-1-1-1,-1-2 149,-17 15 0,0 0 0,-2-2 1,11-15-1,-4-2 0,-2-4 0,-4-1 1,-1 3-1,-2-1 0,-1 1 1,-1 0-1,-1 1 0,0 0 154,-2 3 0,-1 0 1,-3-1-1,-3 0 1,-3 4-1,-2 1 0,-1 0 1,-4 0 8,-1 1 1,-3 0-661,-1 3 1,-1 2 412,-5 4 0,-4 1 0,-2 1 0,-4 0-31,-6 2 0,-2 2 1,-4 0-1,-2 1 209,-3 1 1,0 2 0,-1 4 0,-2 1-858,-2-1 0,-2 2 1,-4 4-1,-2 3 75,-8 1 1,0 3-86,4 5 1,0 4 0,-6 6 0,1 7 0,6 6 0,1 6 0,-2 5 0,1 5 0,-1 7 0,1 3-1878,0 6 0,0 3 2253,17-15 1,0 0 0,1 2-1,1 1 1,1 2 0,1 0 0,1 0-1,1-1 1,-1 1 0</inkml:trace>
  <inkml:trace contextRef="#ctx0" brushRef="#br0">21682 11196 8328,'0'8'236,"0"0"1,2-1 0,2 1-1,4-3-236,3-4 0,2-1 0,-1 0 0</inkml:trace>
  <inkml:trace contextRef="#ctx0" brushRef="#br0">14459 8203 7708,'-6'-6'115,"5"-6"0,-3 4 0,3-3 1,1-1-1,0-1 355,0 1 0,4 3 2987,0 1-670,0 5-1730,-4-2 0,1 5-396,4 0 1,2 0 0,4 1-238,-3 3 1,-1 0 0,-4 8-1,1 1-163,-1 1 0,-2 6 1,-2-1-1,-2 2-6,-1 0 1,-1-2-149,5 2 1,-1 1-1,-2-5 1,-1-2-399,1-1 1,2-2-1,1 1-538,0-1 1,1-5 745,4-3 0,0-8 1,5-4-1,-3-3 1,0-3-1,0-2-84,2 0 1,2-6 0,2 1 0,-1-3-55,1-1 0,-1 0 0,1 2 0,-1 2 0,1 5 1,-1 2-18,1 1 0,-1 2 1,-1 1 400,-2 2 1,2 7-1,-4 1 186,-1 7 1,1 4-1,-4 1 1,1 2-8,-1 3 1,-2 2 0,-1 6 0,0 0 0,0-2 0,0 0-101,0-3 0,0-3 1,0 2-1,0-1-738,0-2 1,5-2-1689,-1-2 0,0-6 1,-4-6-696,0-7 0,0-4 2879,0-2 0,-6 1 0,-1-1 0</inkml:trace>
  <inkml:trace contextRef="#ctx0" brushRef="#br0">14459 8104 8038,'0'7'2169,"0"-2"372,0-5-890,0 0 0,4 2-1329,0 2 1,1 4 0,-5 7 0,0 3-1,0 2 0,0 0 1,-2 5-1,-1 0 1,-1-1-1,1-2-158,2-1 1,1-6 0,0 2-427,0-3 1,6-3-32,2-3 0,-1-3 0,1-6 0,2-4 0,1-7-23,1-3 1,1-7 0,-1 1-1,1-2 90,-1-2 0,2-4 0,1 0 0,2 2 0,-2 4 0,-2 3-93,-5 2 1,3 2 759,-2 3 1,2 6 0,0 5 195,-3 4 0,2 5 0,-5 6 0,1 1-372,-1 2 0,1-1 0,-3 5 0,1-1 0,-1 1 0,-2 2-329,-1 1 0,1-2 0,2-1 0,1-1 1,-1-1-986,-2 0 0,1 3-1912,2-5 2961,-3 1 0,10-10 0,-4-2 0</inkml:trace>
  <inkml:trace contextRef="#ctx0" brushRef="#br0">10192 7792 8069,'9'-7'267,"-2"-4"1,0-4 0,-2-2 0,2 1-1,-1-2 1,-1 0 0,-2 0 1829,-2 2-1757,-1-3 1,-1 5 0,-3-3 0,-5 4 125,-2 0 1,-1 1 0,-1-1 0,0 1-195,-4-1 1,-2 5-1,-6 1 1,0 1 0,0 4-1,-2 0 104,-2 2 1,-3 10 0,-8 4 0,-4 5 0,-7 8 0,-5 6-232,26-14 1,0 2 0,2 1 0,1 0-1,0 3 1,0 0 0,-23 25 70,4 0 1,3 1 0,6 2 0,1 2-59,3 2 1,14-25 0,2 1-304,-1 4 0,2 1 1,1-1-1,0 1 1,0 1-1,1 1 1,0-1-1,1 1 49,1 1 0,-1 1 0,1 0 0,-1 0 0,1 5 0,1 0 0,0 0 0,1-1 0,2-2 1,1 0-1,1-3 0,1-1 144,0-2 0,1-1 0,3 1 0,0 0 0,-2 2 1,2 1-1,0-2 0,2 1 30,0-2 1,2 0 0,1 0 0,3 0 0,12 28 0,5 0-1,6-4 1,6-5 320,6-7 0,-1-6 1,8-8-1,2-4-212,1-7 1,6-11 0,3-13 0,7-9 0,-32-2 0,1-3 0,3-3 0,-1-2-109,2-3 0,-1-3 0,0-3 1,-1-4-1,-3 0 0,0-1 1,0-3-1,0-1-296,2-4 1,0 0 0,-1-1 0,-1 0 269,3-4 0,-3-2 1,-4 4-1,-3-1 13,-5 3 0,-2-1 0,0 0 1,-2 0-187,-5 2 0,-1 1 0,0-1 0,-1-1 261,-2 2 0,-1-1 1,-1 4-1,-1 0-73,-4-1 0,0-1 1,6-28 3,-6-1 0,0 2 105,-4-1 1,-1 1-148,-1 30 1,0-1 0,-7-33 0,2 33 0,-2 0 0,-1 1 0,-1 1 0,-1-1 0,-1 2 0,-16-31-571,-4 4 0,-3 6 0,-2 10 0,1 8-1834,-1 10 0,-3 8 1363,-1 9 1,-4 11 0,3 12 0,0 9-2945,0 9 3955,2 4 0,-8 13 0,24-24 0,-1 1 0</inkml:trace>
  <inkml:trace contextRef="#ctx0" brushRef="#br0">11141 7904 8520,'-12'-1'2437,"4"-3"0,3 1-1776,5-5 0,1 6 0,2 4 0,1 9 0,0 8-168,2 5 1,-5 8-1,3 5 1,-2 7-239,-2 5 0,0 9 1,0 3-1,0 1 1,0 3-1,0-2-17,0-4 1,0 1 0,0-5 0,0-1-420,0-3 0,1 1 0,2-12 1,1-4-1,0-6 0,2-3-1145,2-2 1,-3-10-1,1-4 863,0-4 1,-4-3 0,5-7 0,-1-5 0,-3-10-1,-2-7-2747,-1-4 3210,0-11 0,0 1 0,0-11 0</inkml:trace>
  <inkml:trace contextRef="#ctx0" brushRef="#br0">11053 7942 8583,'-12'0'582,"-1"0"1,1 0 1081,-1 0 0,6-6-1285,3-2 1,4-2 0,4 0 0,6 1 0,4-4 0,4-2 315,1 0 1,4-3 0,6 1 0,4 2-351,3 1 1,11 6 0,4 1 0,5 1 0,3 4 0,4 0-180,3 2 0,0 0 1,4 0-1,1 0 1,-2 0-358,-2 0 0,-5 0 1,-4 0-1,-4 0 1,-5 2 32,-7 2 1,-2-2-1,-10 7 1,1-1 0,1 0 67,-1 1 1,-3-2 0,0 2 0,-5-2 0,-3 0 144,-2 0 1,-1-3 0,-5 5 158,0 0 1,0-2 0,-3 0-219,0-1 1,-5 2-1,4-4-356,2-1 0,-3-2 247,1-1 1,-4 0 0,3 2 181,-1 2 0,2 3 1,-4 7-1,-1 1 1,-2 4 134,-1 5 0,0-1 0,0 11 0,0 0 1,0 5-1,0 5 132,0 6 0,-1 8 1,-3-1-1,-3 3-111,0 2 1,-4-2-1,2 5 1,0-4-67,0-3 0,3-10 1,3 2-1,-1-4 1,-1-5-1,1-5-70,0-4 1,0-4 0,3-6-1,-2-2-57,-1-2 1,-5 2 0,4-3 0,-1-2 0,-1-1-1,2-1 35,-1-1 0,-3-4 0,0-1-403,-2-1 1,-6-2 0,1-4 0,1 0-1,-1-1 1,1-4-1365,-2-3 0,-5-3 0,3-3 0,-2-1 991,0-2 0,-1-3 1,-6 2 708,-1-2 0,-5-1 0,2-4 0</inkml:trace>
  <inkml:trace contextRef="#ctx0" brushRef="#br0">11128 8927 9252,'-19'0'-113,"3"-2"778,7-2 1,-2 3 951,2-4 1,5 0 0,4 1-1,8 0 1,6-1-252,3 1 0,7-4 0,1 4 0,8 0 0,8 0-689,9-1 0,6-3 0,6 4 0,0 1 1,-1 2-660,-2 1 1,6 1 0,-3 2 0,3 1 0,2 0-24,-1 2 0,-5-5 0,-8 3 0,-6-2 0,-5-1-10,-3 3 0,-2-2 1,0 2-1,-1-3-165,-2-1 1,2 0 0,-4 0 0,1 0 0,-1 0 0,-2 0-826,-2 0 0,-6 2 1,-2 0-1,-2 2 0,-3 1 1,-1-1-1056,-2 0 0,-3 6 0,-3-2 2060,0 3 0,4 2 0,-3-1 0</inkml:trace>
  <inkml:trace contextRef="#ctx0" brushRef="#br0">12650 9064 8204,'-12'12'-3,"-1"-5"1,1-1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9020 10672 10350,'0'-8'2282,"0"-1"-224,-6 7 407,5-4-623,-5 6-409,6 0 4927,0 0-6205,0 6 1,0-4-1,0 7 2,0 0 1,0 2 0,0 2-47,0-1 0,0 1 0,0-1 0,0 1 1,0-1-1,0 1-43,0-1 1,2-1 0,0-1 0,3-2-69,-3 2 0,0 1 0,-2 2 0,0-1 0,0 0 0,1 1 0,3-1 0,-2-3 0,3-2 0,1-2 0,-3-1 0,5-4 0,0-1 0,-1-3 0,4 1 0,-2-5 0,2-2 0,0-1 0,0-2 0,1 1 0,-2-5 0,8-1 0,-1 0 0,-1 0 0,5-4 0,-3 1 0,1-2 0,4-2 0,-1 0 0,-1 0 0,2 0 0,-3 2 0,0 0 0,0 3 0,-2-3 0,3 4 0,-3 0 0,0-1 0,0 2 0,-3 0 0,3-3 0,-1 5 0,-2-1 0,0 1 0,0-1-784,2 2 0,0 1 0,-5 1 0,1 1-2552,-1 0 0,2-5 3336,2 0 0,-2-10 0,4 0 0</inkml:trace>
  <inkml:trace contextRef="#ctx0" brushRef="#br0">6338 7206 8687,'-21'-1'265,"0"-3"0,6 2 0,-2-2 0,3 1 0,2-1 0,-1-4 749,1-3 0,5 2 1,1 2-639,1 2 0,3 2 0,-2 9 0,3 8 0,1 10 0,1 14-154,3 10 1,-2 11-1,0-24 1,0 2-1,-1 4 1,-1 2-1,0 4 1,0 0-1,0 3 1,0 0-52,0-1 0,0 0 0,2 0 0,0-1 0,1 2 1,-1-1-1,-1-1 0,0-1-296,0 0 0,0-2 0,-1-6 1,1-1-1,2 32 0,2-11 1,1-9-1,1-8-1228,0-8 1,-3-8 0,4-8-341,2-4 0,0-7 0,-1-15 1693,0-9 0,-1-16 0,5-6 0</inkml:trace>
  <inkml:trace contextRef="#ctx0" brushRef="#br0">6325 6832 9447,'-17'17'1058,"2"-1"624,4 0-1262,4-3 0,7-4 0,3-1 0,5 0-94,9-1 1,19 3-1,15-6 1,17-1 0,-28-2-1,1-1-116,1 1 0,1-2 0,1-1 1,0-1-1,1-2 0,0 0-177,2-2 1,2-1 0,1 0-1,2 1-295,2-4 1,0 1 0,1 2 0,-2-1 285,-5-1 1,0-1 0,5 3 0,1 1 0,0-1-1,0 0 1,-1 1 0,-1 1-46,0 1 0,-1 2 0,-1-1 0,1 2 0,1 2 0,0 0 0,1 1 0,1 0 14,-1 0 0,0 2 1,0-1-1,-2 1 1,-1 2-1,-1 0 1,0-1-1,2 0 0,1 1 1,1 0-1,0 0 1,1 1 41,-2 0 0,0 1 1,-2-2-1,-1 1 1,-2-1-1,-1-1 1,3 0-1,1-1-46,1 0 1,0 0 27,-1-1 0,-1 0 1,-4 0-1,-2 0 1,-1 0-1,0 0 1,0-1-1,0 0 1,0-2-1,1 0 4,-1 0 1,-1-2-1,-2-1 1,-1 0-1,30-2 1,-8 1-1,-9-1-441,-10 3 1,-8 2 0,-10 1 0,-2 0 343,-4 0 1,-9 1 0,-4 4 0,-4 1 417,-4 1 1,1 4 0,-5-2 0,-2 2 0,-1 1-1,-1 1 1,-1-1 4,1 1 1,-1 3 0,1 2-1,-1 2 37,1 2 1,-1 1-1,1 4 1,1 1-433,3 1 1,-2 5 0,4-1-1,1 5 1,-2 2 0,1 3 145,1 1 0,-4 6 0,2 7 0,-2 4 0,-5 8-69,7-31 0,0 0 0,-2 1 1,-1 0-1,-1 1 0,1 0 0,-2 1 1,0-1-1,0 0 0,-1 0 32,1 3 0,-1 0 0,1 1 1,-1-1-1,1-2 0,1 0 1,0-4-1,1-1 0,-7 29 1,4-8-77,0-6 0,5-3 0,1-12 1,1-3-147,4-4 1,-4-8 0,2-5 0,0-3-1,-2-5 1,-2-4-1777,-3-2 0,-3-4 1,-4-2 1936,-7-4 0,-6-14 0,-6-5 0</inkml:trace>
  <inkml:trace contextRef="#ctx0" brushRef="#br0">6001 8740 8331,'4'8'257,"0"0"0,7-5 1,2 1-1,6-3 130,5-1 0,7-1 0,5-3 0,6-6 1,4-4 387,5-2 1,10-5 0,-25 12-1,0 0-464,3-1 0,0 1 0,-1 1 0,0 2-534,2-1 1,-1 1 0,-3 0 0,0 1 342,0 3 0,-1 0 1,33-6-112,-31 5 0,1 2 18,0-2 0,1 1 8,2 2 1,0 0 0,1 3 0,-1 0-36,-3 1 0,-1 0 0,2 0 0,1 1 0,-1 0 0,0 1 1,4 1-1,2 0 0,4-1 0,-1 0 0,2 0 0,-1-1 0,-1-1 1,1-1-1,1 0 0,1 0 122,4-2 0,1 0 0,0 0 0,2-2 1,3 0-1,1-2 0,-3-1 0,0 0 1,-1-1-1,0-1 0,3 0 0,0-1 33,2 1 1,-1 0 0,-5 0 0,-2-1 0,0 1 0,0 0 0,0 0 0,1-1-106,1 1 1,-1 0 0,-2 2 0,-2 0 0,-5 0 0,-1 1 0,-4-1 0,-1 1 0,-4 0 0,1 0 0,-2 0 0,0 1-574,33-1 1,-3 2-1,-9 2 1,-8 3 0,-10 3-783,-9 0 1,-9 4 0,-6-3 0,-7 3-1775,-8 2 3079,-5-1 0,-13 1 0,-1-1 0</inkml:trace>
  <inkml:trace contextRef="#ctx0" brushRef="#br0">9906 8627 8215,'-23'17'1167,"-2"-2"1,0-4-1,3-5-1762,6-5 1,3-2-1,5-3 595,4-5 0,-3-2 0,0-1 0</inkml:trace>
  <inkml:trace contextRef="#ctx0" brushRef="#br0">7685 10572 9602,'-7'0'6477,"1"0"-5514,6 0 0,2-4 503,2 0 1,-1 0 1374,5 4-2031,0 0 0,1 0-277,-1 0 1,-5 1-69,1 3 0,-3-1-278,-1 5 1,0 1 0,2 3 0,0 1-90,3-1 0,-1 1 0,-4-1 0,0 1 0,0-1-92,0 0 1,4 1 0,0-1 0,-1 1 0,-2-1-7,-1 1 0,4-1 0,1 1 0,-3-1 0,0-3 0,-2-1 0,5-5 0,2 2 0,6-6 0,-1-3 0,1-5 0,3-6 0,1-3 0,-2 0 0,-1 0 0,-2-4 0,2 1 0,2-2 0,0-2 0,1 1 0,1 3 0,-4-2 0,4 3 0,-2 0 0,1-1 0,1 6 0,-3-3 0,2 1 0,-2 0 0,-1 2 0,-1 1 0,3 2 0,1-1 0,-2 1 0,-1-1 0,-2 2 0,1 2 0,-1 0 0,-1 5 0,-1-3 0,-3 0-46,-1 0 1,-1 5-1,-2-4 1,2 2-188,2 0 1,-4-2 136,1 2 40,-2 3 0,-2-4 0,-2 10 28,-2 3 1,1-1 0,-5 1 0,-2 2 60,-1 1 1,-1 1 0,-2 2 0,-1 1 0,-3 3 11,-2 2 0,-1-4 0,-3 5 1,-1 3-1,0 1-87,0 0 1,0 2 0,0-6 0,1 3 0,2 1-77,1 0 0,6-2 0,0-2 0,4-4 0,2-4 3,0 0 1,2-2 0,0-1 0,0-3 0,1-1 459,1 1 0,-1-4 306,2 1 0,1-2-651,-5-2 0,4 0 0,-5 0-167,7 0 0,-5 0 1,4-2-26,-1-2 0,0 1 1,4-5-1,0-2 167,0-1 0,0 3 1,-2 0-1,0-2 0,-3-1 1,3-2 215,0 1 1,1 1-1,-2 1 1,-1 2-111,1-2 0,0 3 0,1-1 0,-3-2 1,3-1-1,0-1-310,2-1 1,0 1 0,0-1-1,0 1-38,0-1 1,-1 2-133,-3 3 224,2 2 1,-5 8-1,5 2 1,-3 4-1,3 3 78,0 2 0,2 3 0,0 2 0,0 0 1,2 2 162,2-1 0,-3-3 1,5 0-1,-2-2 1,0-2 224,-1 1 1,2-1 0,1 1-1,1-1-80,3 1 1,-3-6 0,1-3-66,2-3 1,-4 3 0,3 1-66,0-3 1,4-6 0,2-4 0,2-3 0,-2-2 0,0-1-32,2-2 0,-2-4 0,6-6 0,1-2 0,2-2 1,1-1-51,0 1 0,2-3 0,0 4 0,-5 1 0,-1 2 0,-3 2 0,0 3 0,-2-2 0,-2 3 0,1 1 0,2 2 0,-2 4 0,-1 0 0,-3 1 0,-1-1 0,-2 2 0,2 3 0,1-3 0,2 2-773,-1-2 1,-4 4-5263,1 3 3188,-7 3 0,3 5 0,-10 1 2847,-3 2 0,-8 7 0,-4 6 0</inkml:trace>
  <inkml:trace contextRef="#ctx0" brushRef="#br0">6076 8677 8132,'-13'0'0,"1"0"1335,-1 0 1,6-1 581,3-3 1,4 2-1473,4-2 1,-2 8-1,2 6 1,-3 4-1,-1 5 102,0 5 0,0-1 0,0 9 1,0 0-1,0 0-290,0 3 0,-4-4 0,0 3 0,1 0 0,2 1-299,1-2 1,0 2 0,0-5 0,1 2 0,2 1 0,1-1-556,-1-3 0,-2-2 0,-1-4 1,0-2-1093,0-4 0,0-4 1,0 0-114,0-1 0,6-5 1802,2-3 0,3-8 0,2-3 0</inkml:trace>
  <inkml:trace contextRef="#ctx0" brushRef="#br0">6100 8590 8087,'-12'-1'-1663,"0"-4"2178,5-2 92,1 1 0,7 0 0,4 6 0,3 0 0,3 0-27,1 0 0,1 0 0,1 0 0,2 0 0,5 0-192,3 0 0,1 0 0,1 0 0,3 0-139,4 0 1,4-4 0,1 0-1,4 1 1,5 0 0,4 0 414,3-1 1,5-1-479,-5 1 0,4 1 0,0-4-61,7 1 1,-29 2 0,2 0 0,6 2-1,2 0-289,-1 1 0,1-1 0,2-1 0,-1 1 123,-4-1 1,1 1-1,10 0 1,3 0-302,-1 2 0,0 0 0,4 0 1,-1-1 449,-3-1 0,1 0 1,5 1-1,0 0-49,-4-1 0,1 0 0,5 1 0,1 1-15,-1 0 0,1 0 0,0 0 1,0 0-1235,-1 0 1,1 0 1335,1 0 0,-1 0-66,-4 0 0,-1 0 1,4 0-1,0 0-370,-6 0 1,0 0-1,3 0 1,0 1 312,2 1 1,-1 0 0,-9-1 0,-2 0 0,-2 1 0,-1 1-1,-2-1 1,-1 0 0,0 1 0,-1-1 0,-1-1 0,0 0 140,-2 0 1,-2 0 0,26 0 0,-8 2 0,-8 1 0,-9-1-100,-5-2 0,-5-1 0,-6 0 0,-3 0 146,-5 0 1,-6 0 0,-2 0-968,2 0 2702,-5 0-2018,7 0 1,-10-4 2305,7 0-2092,-7 0 0,4 5 0,-6 3 0,0 5-112,0 2 0,0 1 1,-1 2-1,-4 1-239,-3 2 0,-2 9 1,1-1-1,0 3 1,1 2-1,0 3-189,-1 3 1,2 2-1,-2-2 1,2-1 170,1-2 1,-2-4 0,4 3 0,0-2 0,-1-2-1,0-2-77,-2-1 0,4-1 0,-1-3 1,1-3 285,-1 0 1,3-5 0,-3 4-1,2-3 1,2-2-168,0 1 0,0-1 251,0 1 0,0-1-114,0 1 116,0-6 0,0 4 1,-1-4-1,-3 1 302,-5 0 0,-2-4 0,-1 3 0,-2 0-136,-3 0 0,2 0 0,-6 3 0,-2-2 0,-5 0 0,-5 1-290,-3-1 1,-3-4 0,-3 4 0,-2 2 16,0 1 45,-5 2 0,10-5 1,-2 0-1,2 1 1,0-1-8,-3 0 1,2-4-1,-6 3 1,-1-1-1,0-3 115,1-2 0,-1 3 0,6 0 1,1-1-1,2-1 30,5-2 0,-3-2 0,3-1 0,-5-1 0,-2 0-67,-2-1 1,-1 2 0,2-6 0,-5 1 0,-1 0-46,1 0 0,3 3 0,6-2 0,-1 1 0,0 0 0,-4-1-194,-4 0 0,-8 4 88,-4-1 0,-3 3-1449,-1 1 1535,-6 0-24,9 0 1,-9 0-264,6 0 0,-7 0 334,30 0 0,-1 0 1,0 0-1,1 0-42,-1 0 1,1 0 0,0 0-1,0 1-3,-27 3 0,30-3 1,0 1 22,0 2 1,1 0-1,-2-1 1,-1-1 4,-2 2 0,1 0 0,3-2 0,1 0-12,0 2 1,0 0-1,-26-1 130,2 1 1,3 2 37,-3-2-141,-2 0-2,5-4 1,-3 0-9,1 0 0,7 0-24,1 0 1,3 0 155,9 0 0,0 0-84,8 0 1,-3 0-2,4 0 0,-4 0 684,4 0 1,0 0-712,4 0 11,0-5-165,0 3 1,5-3 465,4 5 0,-2 0-241,1 0-105,0 0 0,5 0 0,1-2-506,2-2-1187,4 3-1627,-1-5-90,5 6 1583,-10 0 1794,10-5 0,-5-2 0,6-6 0</inkml:trace>
  <inkml:trace contextRef="#ctx0" brushRef="#br0">9569 6234 8193,'-38'-11'0,"1"1"0,-1 3-136,1 1 0,0-2 0,-2 4 1,-3 0-1,-5-2 0,-3-1 0,-3-1 1,4 0-1,-3-3 0,2-3 1,-2-4 290,0-2 0,-4 0 1,-4-5-1,-4 0 1,-2 1-6,0 3 1,5-2 0,-1 3-1,-6 1 1,31 11 0,-1 1-141,-3 1 1,-1 2 0,-1 1 0,-1 1 0,-3 1 0,0 3 0,0 1-1,1 1 1,-2 3 0,-1 1-141,-6 3 0,0 2 0,-3 4 1,-2 3-1,-1-1 0,0 1 0,0 1 1,0 2-1,-3 2 0,-1 1 64,19-7 0,-1 0 1,0 0-1,3 1 1,0 1-1,-1-1 1,-3 1-1,0 1 1,-1-1-1,-1 1 1,0 0-1,0 0 1,0 2-1,0-1 0,0 1 21,2 0 1,0 0 0,-1 1 0,-4 3 0,0 0-1,-1 1 1,3 0 0,0 0 0,0 0 0,-2 1 0,1-1-1,0 1 1,1-1 0,1 1 0,0 0 85,1-1 0,0 0 0,1 0 1,3-1-1,0-1 0,0 1 1,-1 0-1,1-1 0,1 1 1,1 0-1,1 0 0,0 1 1,0-2-1,0 1 0,-1 0 56,1-2 0,-1 1 1,1-1-1,-17 11 1,1 0-1,4-3 1,2 0-1,0 4 1,1 0-1,-1 4 1,-1 1-186,16-13 1,1 0 0,-1 0 0,-16 14 0,1-1 0,2-2 0,1 0-1,3 0 1,1 1 0,0 1 0,0 1 52,-3 5 0,-1-1 1,0-1-1,1 1 1,-2 1-1,1 1 1,4 0-1,0 0 1,3 2-1,0 1 1,13-15-1,1 0 1,-1 0 15,-1 1 1,-1 1 0,2 0 0,1-1-1,0 0 1,1-1 0,-15 17 0,2 0 0,3 1-1,2 1 153,3 2 1,1 2-104,2 0 1,1 1 0,6-2 0,2 0 0,0 1-1,2-1 1,3 0 0,1 0 0,2-1 0,2 0 0,1-3 0,1 0 0,4-1 0,1 0 0,2-3 1,2 1-1,2 1 0,3 0 0,1-2 0,2 0-48,3-2 1,1-2 0,2-5-1,2-1 1,2-3 0,2-1 0,1 1-1,1 0 1,1 0 0,1 0-16,4 1 1,2 0 0,3-2 0,3-1 0,3 1 0,2-1 0,-1-2 0,2-1 0,1-1 0,-1 0 0,2 2 0,-1 0 57,2 1 0,1 1 0,3 1 0,1 0 1,-13-10-1,1 0 0,1-1 0,-1 0 1,0 0-1,0 0-619,2 0 1,-1 0 0,1-1 566,3 0 0,-1-1 1,2 0-1,2 1 0,2 0 1,-1-2-1,2 0 0,1 0 1,-1-1-1,2 0 0,-1 1 1,2-2 0,0 1 0,1-2 0,1 0 0,-1 0 0,1-1 0,1-1 0,1-3 0,2-1 0,-1-2 0,1 0 0,0-1 0,1-1 0,0-1 0,0-2 0,0-1 28,1-1 0,0-2 1,0 0-1,0-1 1,0 0-1,0-2 1,4-1-1,1-1 1,0-1-1,-1 0 1,-1 0-1,1-1 1,0-1-1,1 0 1,0-2-1,-1 1 1,0-1-1,0-1 18,2 1 1,0-2 0,0 0-1,-1-1 1,0-1 0,0 0 0,4 0-1,0-2 1,0 1 0,-18 2-1,1 0 1,0-1 0,-1 1 0,18-5-1,-1 1 1,0-1-11,0 1 0,1-1 0,-2 0 0,-3-1 0,0-1 1,0 1-1,-12 4 0,0 0 0,0 0 0,0 0 0,17-4 1,-2 0-1,1-1 0,0 0 0,-1-1 0,0 0-53,-1 0 0,0 0 0,-1 0 0,-6 1 0,0-1 0,0 0 1,2-2-1,-1-1 0,0-1 0,-2 1 0,-1-2 0,0-1 50,0 0 0,-1-2 0,0 0 0,-4-1 0,0-1 0,-1 0 0,0-2 0,-1-1 0,0-1 0,-2-1 0,0 0 0,0-1 0,-2-3 0,0 0 0,-1-2 0,-2-1 0,0-2 0,-2-1 48,-1-1 0,-2 0 1,0-2-1,0-2 0,0 0 1,-2-2-1,-1 0 0,-2-2 1,0 0-1,0-1 0,-1-2 1,0 1 28,-1-1 1,0-1 0,-3-1 0,-2-2 0,-2-2 0,-2 1-1,-2-1 1,-2 0 0,-1-1 0,0-2 0,0-2 0,-1 0 0,-1-3-1,0-1 1,0 1-29,-4 15 1,0 1-1,-1 0 1,0-2-1,0-6 1,0-1-1,-1-1 1,-1 1 0,0 2-1,-1 1 1,0 0-1,-1-1 1,0-1-1,0-1 1,0 1 0,-1-1-1,-1-1 1,0 0-1,0 1 1,-1-1-42,0 1 0,0 0 0,-1 0 0,0 0 0,0 2 0,0 0 1,-1 0-1,0-1 0,-2 0 0,0 0 0,-1 0 0,0 1 1,0 0-1,0 0 0,-1 1 0,-1 0 5,0 2 0,-1 0 0,0 1 0,-1 0 0,-2-2 0,0 0 0,-1 0 0,-1 2 0,-5-12 1,-1 2-1,-2 0 0,1 2 0,0 1 0,-1 0 0,-1 3 0,-1 1 0,0 0-100,-1 1 0,0 0 0,-2 2 0,-2-1 0,-2 0 0,-2 3 0,-2 3 0,-2 2 0,-2 2 0,-1 0 0,-2 1 0,-1 1 0,-3 2 0,0 2 1,-2 0-74,-1 2 0,-2 1 1,-1 3-1,-6 2 0,-1 4 1,-3 2-1,-6 1 0,-2 4 1,-1 2-1,14 7 0,0 1 1,-2 2-1,0 2 0,-5 1 1,-1 3-1,-1 0 0,0 3-369,-3 0 1,-1 2 0,0 2 0,-1 1 519,-3 1 0,-1 2 0,0 2 0,1 3 0,13 1 0,0 3 0</inkml:trace>
  <inkml:trace contextRef="#ctx0" brushRef="#br0">19699 6682 7973,'0'-8'0,"-2"0"608,-2-2 1,3-5 0,-5-2-1,2 2 1,0 1 0,1 2 0,2-1 407,1 1 1,1 5-1,2 4 1,2 6 0,1 7-666,0 5 1,2 10-1,-3 8 1,1 4-1,0 4-143,-4 0 0,1 5 0,0-5 0,2 0 0,2-1-194,3 1 1,1-7 0,2-1 0,-1-6 0,2-3-106,3-3 1,-2-3 0,4-7 0,1-3 0,-1-4 114,3-2 0,-2-4 0,0-3 0,1-8 0,0-7 0,-2-7-196,-1-2 1,3-4-1,-3 2 1,0 1-1,0-2-28,-2 0 1,-7 9 0,0-2-1,-1 3 1,0 4 754,0 5 1,-3 2 0,2 8-177,-2 5 0,-1 3 1,-4 9-1,0 3 249,0 3-629,0 4 1,0 5 0,0 0-1,2-1 1,0-3 243,3-4 1,3 1-1,-4-6 1,0 0-1,2-3 37,2 0 0,-1-6 0,1-4 0,2-6 1,1-7 292,2-5 1,-1-9 0,2-6 0,1-2 0,2-3-576,-2-1 0,3-2 0,-1-4 0,-1-4 0,1-1 0,1 2-633,1 3 0,-3 3 1,0 3-1,-3 4-661,-5 7 1,2 2 18,-6 6 0,0 12 1,-4 10-1,-1 9 0,-3 8-2646,-5 6 3923,-2 4 0,-1 5 0,-1 1 0</inkml:trace>
  <inkml:trace contextRef="#ctx0" brushRef="#br0">20560 7094 7927,'0'-8'769,"0"-1"0,0 0-180,0-3 0,1 0 1,3 0-1,3-1 581,0 1-605,4 5 1,-8 1 2319,5 6-2101,-5 0 0,1 0 0,-8 0 0,-4 0-395,-4 0 0,-3 6 0,0 2 0,3 4-271,0 5 0,-1-2 1,6 6-1,-2 1 1,2 2-1,2-1-34,2-2 0,2 1 1,2-5-1,2-2 1,2-1 18,2-2 1,2-5-1,3-2 1,2-5-34,3-5 1,-6-3 0,3-9-1,-2-5 1,-2-4 0,1-3-1014,0 1 1,-3 2 0,-1 1 0,-1 1-33,-4 4 0,0 2 0,-2 5 975,0 1 0,0 5 0,0 1 0</inkml:trace>
  <inkml:trace contextRef="#ctx0" brushRef="#br0">20085 7755 7908,'0'-18'210,"0"-2"1,0-5 168,0 0 1,0 2 0,0 1 0,0 2 0,0 2 0,0 3 690,0 1 0,-1 3-631,-3 3 0,3 4 0,-4 8 0,4 5 0,2 7 221,4 4 1,-4 10-1,3 4 1,-3 6-1,-1 6-176,0 3 1,0 5 0,0 1 0,-1 2-1,-2 2-301,-1 2 1,-4 3 0,4 0 0,1-1 0,2-3-489,1-3 0,0-10 0,0-8 0,0-7 0,0-5-2775,0-3 1,0-12 1813,0 1 0,-2-15 0,-1-3 0,-2-9 1266,-2-7 0,-1-8 0,-5-3 0</inkml:trace>
  <inkml:trace contextRef="#ctx0" brushRef="#br0">19848 7942 11785,'2'12'802,"1"1"0,2 0-302,2 4 1,-3 8 0,3 8 0,0 6 0,0 5 0,3 8-106,1 3 1,-3 2 0,0 2 0,2-2 0,1-1-49,2-4 0,3-2 0,1-4 0,0-6 1,-1-5-222,1-6 0,1-4 0,-3-5 0,2-4 0,-2-7 0,0-4 143,2-4 1,-3-7 0,4-3 0,0-8-153,3-8 0,-1-7 0,4-9 0,2-5 1,1-1-1,-1 1-321,-1 5 1,-6 3 0,-1 5 0,-2 4 0,-3 4-729,-1 4 0,-7 3 0,2 6 0,-1-1-1038,-4 1 1970,0 5 0,-2-4 0,0 4 0</inkml:trace>
  <inkml:trace contextRef="#ctx0" brushRef="#br0">21745 6570 7980,'-2'-11'426,"0"1"123,-3 2 0,1 0 0,4-5 0,0 1 3337,0-1-3421,0 1 0,2 6 0,0 6 0,3 7 1,-1 6 185,1 3 1,-2 5 0,4 8 0,-2 5-260,-2 2 0,0 5 0,0 1 0,1-2 0,-1-1-226,-2-2 1,3-4-1,0-1 1,1-3 0,-1-4-64,0-3 0,6-11 0,-3 2 0,1-3 0,0-3-65,2-3 1,1-3 0,1-2 0,1-5-1,1-5-505,2-4 1,-2-7 0,4 1 0,-1-3 0,1-2 0,0-2-251,0-1 0,-1 2 0,-5 6 0,1 3 1283,-1 0 1,-4 5-120,1 1 0,-7 10 0,3 11 0,-3 3 0,1 5-108,1 4 0,0 2 1,-2 2-1,1 0 0,1 0-215,-1 0 0,2-4 0,1-1 1,-1 1-1,2 0 22,0 0 1,-3-7 0,3-1-1,0-3 1,0-2 313,3-1 1,1-2 0,1-11 0,-1-6-24,-2-8 1,2-5 0,-3-2 0,3-4 0,2-1-578,-1-2 0,1-2 0,-1-2 0,1 2 0,-1 1-143,1 2-178,-1 6 0,0-7 0,0 8 1,-3 4-1,-2 2-3184,-1 5 2244,-2 1 0,-4 10 1,0 7-1,-1 9 1401,-4 6 0,-2 9 0,-5 5 0</inkml:trace>
  <inkml:trace contextRef="#ctx0" brushRef="#br0">22331 7044 7985,'0'12'5623,"1"0"-4617,4-4 1,2-3 0,5-6 0,0-3 0,1-3-555,-1 0 1,1-4-1,-1 3 1,2-3-362,3-2 1,-3 1 0,2-1 0,-2 1 0,-3-1 0,-1 2-550,-2 3 0,-4-3 0,3 2 0,-1-2-14,-3-1 0,-3 1 0,-4 2 0,-5 4-371,-2-1 654,-1 5 0,-1-5 0,1 6 0,-2 0 1,-1 0 174,-2 0 0,0 6 0,5 1 1,-1 1-1,2 1 276,3 0 1,-2 6-1,6 2 1,1 0-1,2-1 220,1 1 0,0 1 0,0-3 0,1 2 0,4-2-208,3-1 1,3-2 0,1-1 0,1-1 0,-1-3-501,1-1 1,-1-2 0,2-4 0,1 0-522,2 0 0,0-2 0,-6-2 0,-2-3 0,-2-1-1286,-1 0 1,-2-1 2032,-4-3 0,0-1 0,0 1 0</inkml:trace>
  <inkml:trace contextRef="#ctx0" brushRef="#br0">21720 7393 7947,'8'0'1362,"0"0"1,3-1-462,5-3 0,5-3 0,8-6 0,7 1 1,7-1 537,7 1 0,5 1 0,-4 1 0,-4 3-865,-2 2 0,-4 0 0,-3 5 1,-4 0-1,-3 0-656,-6 0 0,-3 0 1,2 0-1,-2 0 0,-3 0-734,-1 0 1,3 0 0,-3 0 0,0-1 0,0-2-2019,-3-1 1,-1 0 2833,-1 4 0,-6-6 0,-2-1 0</inkml:trace>
  <inkml:trace contextRef="#ctx0" brushRef="#br0">21907 7543 7952,'-8'-2'1507,"-1"-2"0,5 3 2957,-4-3-3894,5 2 0,-1 4 1,7 3-1,1 6 1,-1 7-351,-2 6 0,3-1 0,0 11 0,-1-1-199,-2-1-20,5 4 0,-5-11 1,5 1-1,-1-5 1,2-3-138,0-3 1,4-5 0,-2-3 0,2-2 95,1-2 1,1-2 0,-1-2-1,2-3 1,1-5-9,2-2 0,4-5 0,-3-4 0,0-2 0,1-4-228,1 0 0,-5-2 0,1 2 1,-2-1-1,-1 6-521,-1 6 976,-5 0 0,-1 15 0,-6 0 0,0 8-72,0 8 1,4-1 0,0 7 0,-1 3 0,0 1 0,-1-1 98,3-3 1,-1-2-1,-3 2 1,2-3 0,2-2 130,2-6 1,-2 0-1,3-7 60,2-1 0,1-3 1,0-6-1,-2-5-145,0-4 1,-1-11-1,5-1 1,-1-2 0,-1-3-469,-3 1 1,6 3 0,-4-1 0,0 3 0,1 2 0,-2 3-789,0 5 1,-2 3 0,-5 3-1627,3 2 0,0 5 913,-1-1 0,-2 8 1717,2 5 0,-8 2 0,-3 1 0</inkml:trace>
  <inkml:trace contextRef="#ctx0" brushRef="#br0">22518 7879 7969,'0'-12'1545,"2"-1"-865,2 1 1,-3-2 0,5-1 0,-2-2 0,1 3 0,1 3 273,-1 3 0,0 4 0,-4-3-294,3 1 0,-2 1-693,2 1 13,-8 2 0,1-2 0,-7 7 0,-2 2 0,-4 2-6,1 3 0,1 3 0,2 3 0,-1 4 0,2 0 0,1 1 345,2 1 1,5-2 0,-1-1 0,3-1-1,1-3 83,0-1 1,1-1 0,3-2 0,5-3-308,2-4 1,3-4 0,1-4 0,3-4 0,0-3-399,0-2 0,0-5 1,-3-3-1,2-2 1,-2-2-478,-1 0 1,-6-4 0,1 0 779,0 1 0,-3-4 0,-1 0 0</inkml:trace>
  <inkml:trace contextRef="#ctx0" brushRef="#br0">22980 7007 7893,'0'7'4515,"5"-2"-4138,2-5 1,7 0 0,1 0-1,3 0 228,2 0 1,1-4-1,4 0 1,-1 1-1,1 2-748,0 1 1,-1 0 52,-3 0 1,1 0-1039,-5 0 0,-1 0 634,-3 0 0,-5 0-39,0 0 533,1 0 0,3 0 0,1 0 0</inkml:trace>
  <inkml:trace contextRef="#ctx0" brushRef="#br0">23254 6732 7893,'-12'6'1833,"-1"1"-476,1 5 0,3-3 0,4-2-711,4-2 0,3 3 0,12-2 0,3-1 0,4 2-555,2 0 0,2 2 0,0 2 0,0-2-499,0 0 1,1-2-1,2 2 1,1-2-1,-1 0 1,-3 0-506,-4 3 1,1-3 0,-6 1 0,0 0 0,-4 1 699,-4-1 1,-2 0 0,-6 6 0,-1 1 0,-4 3 0,-3 0 908,-3 0 1,-6 0 0,-1-2 0,0 0 0,-1-1 409,0-1 0,3-1 0,0-2-1378,2-3 0,1 2-4563,1-6 4835,5 0 0,7-9 0,7-2 0</inkml:trace>
  <inkml:trace contextRef="#ctx0" brushRef="#br0">23978 6408 7893,'0'-7'604,"0"0"0,-2 5 3425,-2-3-2493,3 1 0,-5 6 1,6 2-1086,0 4 0,0 9 0,0 4 0,2 2 0,0 3-254,3 3 1,3 5 0,-4 6 0,0 3 0,0 0-340,1 0 1,3-2-1,-3-5 1,2-2-1,3-5-22,1-3 0,-3-7 0,1-2 1,1-5-1,1-3 0,1-5 129,1-3 1,-1-2 0,2-3-1,1-6 3,2-5 0,5-2 1,-1-6-1,2-5 0,1-3 1,-2-3-315,-1-2 1,-6 4-1,2 3 1,-3 3 0,-2 2 179,1 3 1,-7 3 630,-1 6 0,-4 10 1,-1 8-1,0 8 0,0 7-333,0 2 0,0 3 1,0 2-1,0 4 1,0 1-103,0 2 0,0-2 1,0-8-1,0-1 1,0-2 129,0-2 0,4-8 0,2-1 272,1-4 1,1-6-1,4-8 1,0-7 0,-1-5-74,1-8 0,-2 1 0,6-6 0,-2 0 1,-1 1-638,-1-4 0,2-1 0,1-1 1,1 1-657,-5 2 705,7 4 1,-14 2 0,8 2-1,-2 4 1,-2 2-421,1 5 1,-7 1-1,3 2-907,-4-1 1,-1 8-2112,0 5 0,-1 5 3667,-4 8 0,-1 5 0,-7 1 0</inkml:trace>
  <inkml:trace contextRef="#ctx0" brushRef="#br0">24614 6919 10258,'11'-1'1090,"-1"-2"61,-2-1 0,-4-4 0,3 2-256,-1-1 1,-2-1 0,-5-3-555,-4 3 1,3-2-1,-7 6 1,0 1-1,-2 3 1,-2 4-269,1 4 1,0 5 0,3 2 0,2 3 65,1 1-167,-3 2 0,7 4 1,-2 0-1,3-1 0,1-4 8,0-3 0,0 1 0,1-1 404,3-2 0,5-7 1,6-5 626,1-6-906,1-4 1,-4-7 0,0-1 0,3-3-309,0-1 1,0-2 0,-7-2 0,0 2 0,-1 3-1760,-1 0 1,-2 4-1,-5-3 1,0 3 1961,0 2 0,-11-1 0,-3 1 0</inkml:trace>
  <inkml:trace contextRef="#ctx0" brushRef="#br0">20884 6845 7919,'-1'6'6174,"-4"-1"-4617,4-4 0,-3-1-1281,8 0 0,3 0 1,5 0-1,1 0 0,-1 0 1,2 0 646,3 0 0,2 4 0,6 0 0,0-1-1384,0-2 0,-4-1 1,-2 2-1,-1 1-2120,-2 1 0,-3 0 2581,0-4 0,-1 0 0,1 0 0</inkml:trace>
  <inkml:trace contextRef="#ctx0" brushRef="#br0">20984 6645 7919,'-16'0'1389,"4"0"188,1 0 0,7-4-544,4 0 1,7 0 0,8 4 0,3 1 0,1 3-538,4 4 1,0 4-1,2 0 1,0 0-1,0 1-669,0-1 1,-4 2 0,-1 1 0,1 2 0,-1-3-300,-4-4 1,-2 1-1,-1-4 1,-1 1-364,1 0 0,-2-4 1402,-3 5 0,-2-1 0,-8 5 1,-2-1-1,-4 0 525,-3 1 0,-2-1 0,1 2 1,-1 1-1,-1 2-1430,-2-2 0,2-2 1,-3-3-1,3-2 1,3 2-2684,3 1 0,-3-3 1,2 0 3020,-2 2 0,-7 1 0,-1 1 0</inkml:trace>
  <inkml:trace contextRef="#ctx0" brushRef="#br0">22331 8141 7869,'0'-12'446,"0"-1"246,0 1 1,0 3 0,0 1 2672,0-2-1798,0 5-1429,0 5 1,0 8 0,0 10 0,0 7 21,0 7 0,0 14 0,0 4 0,-1 2 0,-2 2-149,-1 0 1,-2 0 0,3-4 0,-1-1-1,1-5 1,2-5-362,1-5 0,0-6 0,0 1 0,0-4-514,0-4 1,0-3 863,0-6 0,-5 1 0,-2-1 0</inkml:trace>
  <inkml:trace contextRef="#ctx0" brushRef="#br0">22144 8465 7869,'-13'0'4451,"1"0"-4071,5 6 1,1 5 0,6 8 506,0 5 1,0-1 0,0 11 0,0 2 270,0 4-1138,6 4 0,1 5 1,7-2-1,1-3 0,3-2-60,1-6 1,1 0-1,2-7 1,-1-3 147,1-4 0,0-5 0,2-9 1,-1-4-1,4-4 0,0-5 114,4-8 0,1-5 0,5-8 1,1-3-651,-1-4 1,-4-5-1,-1-2 1,-3-1-1,-4 2 1,-4 3-3887,-3 2 4314,-7 7 0,6-4 0,-3 6 0</inkml:trace>
  <inkml:trace contextRef="#ctx0" brushRef="#br0">24190 7917 7869,'0'-13'261,"0"1"1,-4-6 0,0-3 272,1-3 1,1 4 0,4-1-1,1 0 1,2 2 576,2 2 0,1 5 0,3 6-494,-2 10 1,-4 9 0,-5 14 0,0 8-361,0 11 0,0 5 1,0 11-1,0 6 1,0-31-1,-1 1 1,0 3-1,-1 0-111,0 2 0,0 1 0,0-3 1,0-2-1,2-2 0,0 0 0,0 31-539,0-7 0,4-6 1,2-9-1,0-6 1,4-5-291,1-6 0,-4-4 0,-1-6-1516,-1-7 0,-5-6 0,0-10 2199,-7-4 0,-15-9 0,-4-3 0</inkml:trace>
  <inkml:trace contextRef="#ctx0" brushRef="#br0">23978 8415 8607,'-7'2'246,"3"2"847,-3 3 0,5 7 1,-2 2-1,3 7 1,2 4-392,3 6 1,3 8 0,6 2-1,1 0 1,2-1 0,5 0-491,3 1 1,1-6-1,1 1 1,2-8 0,1-5-19,-2-4 1,0-3 0,-2-7 0,-2-3 0,0-3 70,-3-4 0,1-7 0,4-3 1,0-7 227,0-4-483,5-9 1,-3-6 0,2-9-1,-1-6 1,-1-2-121,2 1 0,-1 7 1,-7 4-1,-6 5 1,-4 7-1,-4 6-1779,-1 6 0,-2 2 0,-5 1 0,-2 1 1889,-1-1 0,-6 1 0,3-1 0</inkml:trace>
  <inkml:trace contextRef="#ctx0" brushRef="#br0">19537 6869 7869,'6'0'258,"6"0"0,-4 2 0,3 3 0,0 6 0,-1 6 158,-2 2 1,-5 12 0,2 9-1,0 7 1,-1 10-358,-2 7 1,4 1 0,-3-30 0,0 1 0,0-1 0,1 2 0,0 0 0,0 0 0,0 4-1,0 0-65,0 4 1,0 2 0,1 6-1,-1 3 1,1 10 0,1 4-1,-3-18 1,-1 2 0,0 2 0,-1 4-1,-1 2 1,-1 0-14,-1 3 0,0 0 0,-1 2 0,0-13 0,-1 1 1,0 0-1,0 0 0,-2 14 0,0-1 0,1 1 0,1-16 1,0 1-1,0 0 0,1 1 0,-1 2 0,0 1 0,0 0 1,0 0 90,0 2 0,0-1 0,0 1 0,0 0 0,-1 2 0,1 0 0,-1 1 0,-1 0 0,1 2 0,-2 0 0,1-1 0,-1 1 0,1 1 0,0 0 0,0 1 0,0-1 0,-1 2 0,1 0 0,-1 0 0,0 1-97,0 1 0,0 0 1,-1 1-1,1-1 0,1 0 1,-1 1-1,1-1 1,0 0-1,1-12 0,-1-1 1,1 1-1,0 0 1,0-1-1,0 0 0,1 0 1,0-1-1,0 1 1,0-1-1,-1 14 0,1 1 1,0-1-1,0 0 1,1 0-1,0 0 0,0-1 1,0 1 39,0-1 0,0 0 0,1-1 0,0 1 0,1 0 0,0 1 0,1-2 0,-1 1 0,0-2 0,0-1 0,0 1 0,0-1 0,1 0 0,-1-1 0,1 0 0,0 1 1,0-1-1,0 0 0,0 0 0,0 0-23,0 1 1,0-1 0,0 1 0,0-1-1,0-2 1,0 0 0,0 0 0,0 0 0,0 3-1,0 0 1,0 1 0,0-1 0,0-2-1,-1 0 1,1 0 0,0 0 0,-1-2 0,0 0-1,1-1 1,-1 1-47,0-3 0,0 1 0,0-1 0,0 1 0,-1-1 0,0 1 0,-1-1 0,1 0 0,1-2 0,-1-1 0,1 1 0,0-1 0,-1-2 0,1 1 0,-1-1 0,0 0 0,-1 14 0,0 0 0,-1-2 0,1-2 0,-1-1 0,0-1-21,0-4 1,0-1 0,0-1 0,-1 1 0,1-1 0,0-1-1,0-6 1,0-2 0,0 0 0,-3 21 0,1 0-303,0-8 1,0-1 0,-1-9 0,1-1 0,0-4 0,1-2 0,0-3 0,0-1-1,2-3 1,-1-2 0,-1 26 376,2-13 0,-2-7 0,0-9 0,3 2 0,0-3 0,2-2 0</inkml:trace>
  <inkml:trace contextRef="#ctx0" brushRef="#br0">21420 6994 8068,'4'25'503,"1"1"1,-1 2 0,0 3-30,0 0 1,6 10 0,-3 7 0,1 6 0,0 6-277,2 8 1,-7-26 0,0 4 0,-1 12 0,0 3 0,-1-14 0,-1 2 0,0 1-125,1 3 0,-1 1 1,-1 1-1,-1 8 0,-2 1 1,0 1-1,0 4 1,0-1-1,-1 2 0,1-17 1,0 1-1,-1 0 1,1 1-1,-1 2 0,1 0 1,-1 0-1,1 0-89,0 1 1,0-1 0,0 1-1,1-1 1,-1 3 0,1 0-1,0 0 1,0 0 0,1-1-1,0-1 1,0 0 0,0 0-1,1 0 1,-1 0 0,2 0-1,-1 1 1,0 0 0,1 0-1,0 0 1,-1 0 0,1 2-1,0-1 1,0 1 0,0 0 115,0 0 1,0 0 0,0 1 0,0 0 0,0 4 0,0-1 0,-1 2 0,1-1 0,-1-1 0,1 1 0,-1 0 0,0 0 0,0 2 0,0 0 0,-1 0 0,1 1-101,-1 0 1,0 1 0,1-1-1,-1 1 1,0-13 0,1 0 0,-1-1-1,0 1 1,0 0 0,0 0 0,0 0-1,0 0 1,0 0 0,-1 0-1,1 1 1,0 1 0,0-1 0,0 0-1,1 0 1,-1 2 0,0-1 0,1 0-1,-1 1 1,0-1 0,0 0-1,1 0 1,-1 0 0,0 0 0,0 0 10,0 0 1,-1-1 0,1 1-1,0 0 1,0 0 0,-1-1-1,1 0 1,-1 0 0,1 1-1,-1-2 1,1 1 0,-1-2 0,0 1-1,1 0 1,0-1 0,-1 15-1,0-1 1,0 0 0,0 1-108,1-1 0,0 0 0,0-1 0,0 0 0,0-5 0,-1-1 0,1 0 0,-1-1 0,2 1 0,-1-1 0,1 1 0,0-1 1,0-3-1,-1 1 0,1-1 0,-1-1 0,1-3 0,-1 0 0,1-2 0,0 1 0,0 13 0,0 0 0,0-1-25,0-4 0,1-1 0,0-1 0,0-4 0,0-2 0,0 0 0,0-5 0,0-1 1,0-1-1,0 20 0,0-1 0,0-6 0,0-1 0,0-7 0,1-2-478,1-6 0,0-2 0,-1-4 0,1-2 0,5 19 0,0-9 598,0-12 0,-2-6 0,5-6 0,0-2 0,-5-4 0,-2 1 0</inkml:trace>
  <inkml:trace contextRef="#ctx0" brushRef="#br0">23329 6570 7907,'6'13'170,"-5"-1"0,5 5 0,-6 1 197,0 1 1,0 2 0,1 5 0,2 3-1,1 7 118,-1 9 1,-2 2 0,-1 14-1,0-26 1,1 2-242,1 7 1,1 2 0,-3 4 0,1 2 0,1 10-1,0 1 1,-1 4 0,0 2 0,-2-20 0,1 1-1,-1 0-189,0 5 1,-1 0 0,1 2-1,0 3 1,0 2 0,0 0-1,-1 1 1,0 1 0,-1 0-1,1 3 1,0 1 0,-1 1-1,1 0 1,0 1 0,-1 0-1,1-16 1,0 1 0,-1 1-1,1-1 31,-1 2 0,0-1 1,0 1-1,1 0 1,-1 3-1,-1 0 0,1 0 1,0 1-1,0 4 1,-1 0-1,1 0 1,-1 1-1,1 1 0,-1 0 1,0 0-1,0 0-98,0 3 1,0-1-1,0 1 1,-1 0-1,1-12 1,0 1 0,-1 0-1,1 1 1,-1-1-1,1 1 1,0 0-1,0 1 1,0-1 0,-1 1-1,1 1 1,-1 0-1,0 1 1,1-1 0,-1 1-1,0-2 1,0 0-1,1 0 1,-1 0-1,0 1 1,1 0 0,-1 1-1,1-1 1,-1 1-1,1 0 106,0 0 1,-1 0-1,1 0 1,0 0-1,0-1 1,1-2-1,0-2 1,0 1-1,0-1 1,0 1-1,0 2 1,0 1-1,0-1 1,0 1-1,0 0 1,0-2-1,1 0 1,0-1-1,0 1 1,0 0-420,0-1 0,0 0 1,0 1-1,1-1 1,-1 0 351,2 0 0,-1 0 1,1 0-1,0-1 0,-1 1 1,-1-1-1,0-1 1,0 0-1,0 1 0,0-1 1,0 12-1,1 1 1,1-1-1,-1 0 0,0-1 1,0 0-1,1 0 0,-1-1 1,1-1-1,-1 0 1,1 0-1,0-1-20,-1 0 1,1-2 0,0 1 0,1-1 0,-1-1 0,1-1 0,1-1 0,-1 0 0,0-4 0,0 0 0,1-1 0,-1-1 0,1 16 0,1 0-1,-1-2 1,1-2 0,0 0 0,1-1-216,-1-3 1,1 0-1,0-1 1,0-1 0,0-1-1,1-2 1,-1-5-1,0-2 1,0-1 0,2 20-1,0-2 1,1-6-1,-1-3-1085,0-3 1,0-3 0,-1-7 0,-1-1 0,0-5 0,0-1 1292,6 27 0,-1-8 0,0-7 0,-5 0 0,-3 0 0,-1-1 0</inkml:trace>
  <inkml:trace contextRef="#ctx0" brushRef="#br0">20971 13328 8063,'13'0'275,"-1"0"0,1 0 1,-2-2-1,-2-1 1,-2-2-1,-1-2 600,-3-3 1,-2 3-1,-1-1-539,0-2 1,-1 1-1,-3-1 1,-6 3-1,-5 0-46,-6 0 1,-8 4-1,-5-1 1,-3 1 0,-5 1-18,-3-3 1,-5 1 0,-4 4-1,-7 0-167,-9 0 0,33 0 0,0 0 0,-5 1 1,0 0-1,3 0 0,-1 2 0,2 1 0,-1 0-47,-1 1 1,1 1 0,-1 0 0,-1 1 0,-1-1 0,0 2-1,0-1 1,1 1 0,0 1 0,1 0 0,2 0 0,0 1-10,2 1 1,1 0 0,-26 13 0,-2 1 0,4 0 0,4 0-1,4 1 54,3 3 1,5-3 0,7 4 0,3-3-200,4 2 0,3-2 1,2 3-1,3-1 1,5 0-1,2-1 54,1-2 1,6-1-1,3 0 1,3 0 0,2 0-6,3 0 0,5 0 0,9 0 0,8 0 0,12-2 45,10-2 0,17 0 1,-27-14-1,0-2 0,2 0 1,1-3-1,1 0 0,0-2 124,1-2 1,0 0 0,7-2 0,0-1 0,3-2 0,-1-2 0,3-1 0,-1-1 0,-2-1 0,0-1 23,-3-1 0,0-1 0,3 1 0,0 0 1,3-2-1,-1-1 0,0 0 0,-2-1 0,-2 1 1,0-2-87,-5 1 0,0-1 0,-2-2 0,0 0 0,-1 0 1,0-1-1,0 0 0,-2 0 0,-2-1 0,-1 0-133,-2 1 0,-1 0 0,-2 1 1,-1 0-1,13-13 0,-7 2 0,-8 0 9,-6 0 1,-11 3-1,-8-4 1,-2-2 0,-4 1-84,-2 0 0,-7-6 0,-8 4 1,-5 2-1,-9 3-264,-10 5 0,-11 6 0,20 12 1,-2 1-1,0 2 0,-1 0 1,1 3-1,0 0-798,-32 1 1,6 2 0,3 5 0,7 6 1207,5 8 0,6-4 0,9-1 0,3-3 0,7-3 0,3 0 0</inkml:trace>
  <inkml:trace contextRef="#ctx0" brushRef="#br0">24789 13315 8058,'25'-12'30,"0"-1"1,0 2 0,0 1 0,-2 2 293,-2-2 1,1-1 0,-5-1 0,-1 1 0,0 1 10,-4 2 0,2-1 0,-9-2 0,1 2 5,0 0 0,-2 5 0,-6-3 0,-2 0 0,-6 2-37,-5-1 0,-3 2 0,-5 4 0,-2-1 0,-6-2-68,-3-1 1,-11 0 0,-3 2 0,-6-1 0,-3-1-30,-3 1 1,1 1 0,-1-1 0,0-1-220,-3 1 52,-5 2 0,28 1 1,-1 0-1,1 0 0,0 0 1,1 0-1,0 0 0,3 0 1,0 1 33,-33 3 1,4 3 0,30-1 0,-1 1 0,0-1 0,0 0 0,0 1 0,0 0 0,0 1-1,1 1-31,-31 11 0,7 0 0,5 0 0,4 3 0,5 0-99,3 2 1,2 0 0,0 1 0,-2 2-1,2 3-78,1 0 1,7-1 0,4 3 0,6 3 180,6 4-63,2-1 1,7 4-1,5-6 1,8 0-1,9-1-19,7-2 1,9-4 0,13-6 0,8-3 0,4-6 216,8-6 1,1-3 0,-28-6-1,1 0 1,3 0 0,1-1 0,4-1-1,0-2 38,3-1 1,2-2 0,-1-2-1,1 0 1,-1-4 0,0-1-1,1 0 1,2-1 0,3-1-1,1-1 1,2 0 0,-1-1-200,-2 2 0,0-1 1,0-3-1,-1-1 1,-6 1-1,0-1 0,2 0 1,0-1-1,-3 2 1,1-1-176,-4 2 1,-2-1 0,-6 2 0,-3-1 0,23-17 0,-9 1 0,-8 3-388,-5 2 0,-11-4 1,-12 4-1,-6-2 1,-8-1-611,-6 1 1,-6 0-1,-12 4 1,-5-1 1151,-6 2 0,-17 0 0,-10 2 0</inkml:trace>
  <inkml:trace contextRef="#ctx0" brushRef="#br0">17765 13415 8111,'-12'0'588,"3"-4"0,2-2 0,2-1 0,3-1-349,5 1 1,0 0 0,5 4 0,2-1 635,1 1 1,2 2-607,-1 1 0,-5 1 0,-3 3 0,-3 6 0,-1 5-8,0 6 0,-5-1 1,-3 2-1,-3 3 1,-2 4-47,1 3 1,-1 1 0,1 4 0,-1-1-1,2-2-64,3-5 1,2 1 0,6-2 0,0-3 0,0-4-37,0-3 0,0-2 1,2-5-1,0-1 79,2-2 0,6-5 1,-1 0-1,3-6 0,5-5 318,3-3 0,1-3 0,4-3 1,4-4 535,2-2-898,5-2 0,0-6 1,5-2-1,2-3 1,5-3-30,6-2 1,-23 19 0,3-1 0,1-1 0,2 0 0,0 1 0,1 0 0,-1 2 0,1-1 0,-3 2 0,0-1-72,0 0 0,0 0 0,-4 0 0,1 1 0,2 1 0,-1 0 0,-2 1 1,-1 0-43,24-15 1,-1 3 0,-13 5-1,-3 1 1,-5 2-52,-6 1 0,-2 6 1,-10-2-1,0 5 1,-3 2-146,0 2 1,-4 4 0,1-3-1754,2 1 1491,-5-4 0,1 10 0,-7 0 331,-4 7 0,3 3 0,-5 0 0,0-2 0,0 0 161,-3-1-25,-1 4 1,-3-4 0,-2 7-1,-5 1 1,-4 3 36,-4 2 0,-5-4 0,-7 5 0,-5 1-33,-2 2 0,2 1 0,1 0 0,1 0 0,0 0 0,-5 0-44,-3 0 1,-8 5 0,26-13-1,-1-1 1,-3 2 0,1-1 26,-2-1 1,2 1-1,1 2 1,2 0 0,2-2-1,0 2 1,2 0 0,1 2-1,-1-1 1,0 0-1,-29 17-8,0-3 0,0 0 0,6-5 1,5-1-13,5-2 13,9-6 0,4 2 1,6-6-1,4 0 1,3-4 2,3-4 0,2 2 316,-1-6-102,6 0 1,3-5-43,8-3 0,-1-3 54,5-5 0,-5 3 0,3 1 0,-2-2 0,1 1-69,2 0 0,-3-6 0,3 3 0,0-4 0,0 0 0,3-2-88,1-2 0,1-1 0,1-3 0,-1-1-69,1 0-49,-1 0 0,2-2 1,1 0-1,2-1 0,0 3-14,1 3 1,-4 1 0,4-2 0,-2 0-1,1 4 1,-2 1 17,-1 3 1,-3 1-1,-1 3 1,-3 1 169,-2 2-191,-1 5 1,-4 3-1,-1 8 1,-3 3 0,-4 3-24,-4 3 1,1-2 0,0 6-1,0 2 1,-3 5 100,0 5 1,-1 3 0,0 0-1,-2 0 1,3-1 0,3 1 12,3-1 0,5-2 1,-1 0-1,3-5 1,1-4 51,0-4 1,0-3-1,1 2 1,3-1 176,5-2-75,2-8 0,5-3 0,2-5 1,2-1-1,3-3 30,5-4 0,4-8 1,5-2-1,2-2 1,1-7-1,3-5 17,2-4 1,7-7 0,-20 19-1,0 0 1,4-3 0,2 0-1,1-2 1,2 0-184,0 1 1,0 0 0,-1-1 0,0 0 0,-2 1 0,-1-1 0,0 1 0,1 0 0,-1 1 0,-1 1-728,0 2 1,-1 1 640,-3 1 0,-2 1 0,24-17 0,-9 1 1,-8 1-1,-6 3-129,-5 4 1,-6 8 0,-4 4 0,-2 3-1,-3 2-1937,-3 0 1,-1 5 55,-3 2 1,-4 5 0,0 6 0,-8 6 2052,-7 8 0,-2-1 0,-2 2 0,2 1 0,-2 2 0,-3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9668 4663 7580,'-47'-4'0,"0"-1"0,-2 1 0,-2-1 0,-2-1 0,-2-1 24,-2 0 1,-1-1 0,3 0 0,-1-1 0,1 3 0,-1 0 0,3 0 0,0 1 0,-2 0 0,0 2 0,-1 0-1,0 0 1,0 1 0,1 0 0,2 0 0,1 0 0,0 0 0,0 1-65,-2 0 1,0 1 0,1-1 0,0 2 0,-2-1 0,-1 1 0,4 1 0,-1 0 0,0 2 0,-1 0 0,-1 2 0,-2 1 145,-3 1 1,-1 0-1,7 2 1,-1 0 0,-4 2-1,-1 1 1,-2-1 0,0 1-178,-1-1 1,-1 1-1,1 1 1,1 2 0,-3 1-1,-2 1 1,21-6 0,0 1-1,0 1 1,-2 0 0,0 1-1,1 0 79,1 1 0,0 0 1,-1 0-1,-1 1 1,-1 0-1,1 2 1,2 2-1,1 1 0,0 0 1,-2 1-1,0-1 1,0 1-1,-2 1 1,0 0-1,1 0 51,0 0 0,1 0 1,-1 0-1,1 0 1,0 0-1,0 0 1,-1 1-1,0 0 0,1 0 1,1 0-1,0 0 1,1 1-1,0 0 1,1 0-1,0 1 1,-1 0-1,0 1 0,0 0-16,1 1 1,-1 0 0,1-1 0,2-1 0,1-1 0,0 0-1,1 0 1,0 0 0,0 1 0,-1 1 0,-2 0 0,1 0-1,-1 3 1,-1 0 0,1 0-141,-2 3 1,0 1 0,0 0 0,-1 1 0,0 1 0,0 0 0,1 0 0,1 1 0,0 0 0,-1 0-1,1 1 1,0-1 0,-1 2 0,1-1 0,1 1 0,0 1 0,1-1 0,-1 1 129,1 1 0,-1 0 0,1 0 0,-1 2 0,0 1 0,1-1 1,1 0-1,1 1 0,-1-1 0,2 1 0,0 0 0,1 0 0,1 0 1,0 1-1,0 0 67,0 1 1,0 0-1,0 0 1,1 0 0,1 0-1,-1 0 1,0 4 0,-1 1-1,1-1 1,2-1 0,1 1-1,2-1-88,0 0 1,2 0-1,0 0 1,1-1 0,1 0-1,0 0 1,-1 0 0,-1-1-1,0 1 1,0 1 0,0 0-1,1 0 1,1-1 0,0 1-1,1-1-2,1 0 1,1 1-1,1-1 1,2 1-1,1 0 1,1 0-1,0-2 1,1 0-1,0 0 1,-1 0-1,1 1 1,-1 0-1,0 0 1,0 1-1,0 0 23,0 0 1,1 1 0,-2-1 0,1 2 0,-2-1 0,2 1 0,0 2-1,1 1 1,1 0 0,-1 1 0,0 0 0,1 1 0,0 0 0,0 2-1,1-1-13,0 4 0,1 0 0,0 0 1,2 2-1,1 0 0,0 1 0,2-3 1,0 1-1,1 0 0,0-1 1,0 0-1,1 0 0,-1-2 0,1 1 1,0-1-29,-1 1 0,0-1 1,2 0-1,1-2 0,2 0 1,0 0-1,0 2 1,2 1-1,0-1 0,0-2 1,1 0-1,1-1 1,0-1-1,0-2 0,1 1 22,0-2 1,0 0 0,1 0-1,2 3 1,0 1 0,1-1-1,1 0 1,1-2 0,1 1-1,-1 0 1,2-1 0,0 1-1,0-1 1,1 0 0,1 0-1,1-1 1,0 0 0,1 0 57,1-1 1,1 0 0,1 1 0,2 5-1,2 2 1,1-1 0,1-2 0,1-1 0,0 0-1,2 1 1,0 0 0,0-1 0,1 0 0,0-1-1,0 1-45,-2-3 1,1 0 0,-1 0-1,0-3 1,0 0 0,0 1-1,0 1 1,0 0 0,0 0 0,3 2-1,1 0 1,1-1 0,1 1-1,2-1 1,0 1-61,2-1 0,0 0 0,0 0 1,-2-3-1,0 0 0,0 0 0,1-3 1,0 0-1,1 0 0,-1-1 0,1-1 1,1 0-1,2-1 0,1-1 0,1-1-9,2-2 1,1 0 0,0 0 0,0 1-1,1 1 1,1-2 0,1 1 0,1-2 0,0 0-1,1 0 1,0-2 0,0 0 0,1-2-1,1-1 1,0-1 19,0-1 1,1-2 0,1 1 0,1 1 0,1 0 0,1 0 0,2-1 0,0-1 0,0 0 0,-1-1 0,0-1 0,0 0 0,0-2 0,0 0 0,1-1-38,0-1 0,0 0 0,1-1 0,2-1 0,0 0 0,1-1 0,0-1 0,1 0 0,1-1 0,0 2 0,0-1 0,1 0 0,-1 0 0,0-1 0,-1 1 56,2-1 0,-1 0 0,1-1 0,-4-1 0,0 0 0,1-2 1,4-1-1,0-1 0,0 0 0,-1-1 0,1 0 0,0-1 0,1-1 1,1-1-1,0 1-11,0-1 0,1 0 0,-1-1 0,-2 0 0,0 0 0,0 0 0,4-1 0,2 0 0,0-1 0,-3 0 0,1-1 0,-1 0 0,0-2 1,1 1-1,-1-2 0,1 0 0,0-1 0,0-1-33,3 0 0,0-1 1,-1-1-1,-2 0 0,0 0 1,0-2-1,-13 1 1,0-1-1,0-1 0,0 0 1,1 0-1,1 0 1,-1-2-1,0 1 7,0-1 0,1-1 0,-1 0 1,1-1-1,0 0 0,0-1 0,-1 0 1,1-1-1,1-1 0,-1-1 1,0-1-1,0 0 0,-1 0 0,0 0 1,-1 0-1,1-1 0,0 1 1,0-2-1,-1 1 0,1-1 54,1 0 0,1-1 1,-1 0-1,0 0 1,0-1-1,0 0 1,0 0-1,-1-1 1,1 1-1,0-1 1,0 1-1,0-1 1,-2 0-1,0 0 1,-1 0-1,1-1 1,-1 1-1,0-1 1,0-1-1,0 0 4,0-1 1,-1-1 0,1-1-1,-2 1 1,-1 1 0,-2 0-1,1 0 1,0 0 0,3-2 0,1 0-1,-1 0 1,1 0 0,-3 1-1,-1 0 1,1 1 0,-1-1-1,0 0 1,-1-1 0,1 1 0,-1-2 13,1 0 1,0-1 0,0 0-1,-2 0 1,14-9 0,-2 0 0,1-1-1,-12 8 1,0-1 0,0-1-1,0 1 1,-2 0 0,-1 0 0,1-1-1,-1 0 1,-1 0 0,0-1-1,0-1 1,0 1-61,-2-1 0,-1 0 0,0-1 0,1 1 1,2-3-1,1 0 0,-1 0 0,-1 0 1,-2 0-1,-2 0 0,0 0 0,-1 0 1,1-1-1,0 0 0,-1 0 0,0 0 1,0-1-1,-1 0 0,-1-1 0,0 0 1,11-11-1,-2-1 0,0 0 27,0-1 0,-1 0 0,0 0 1,-1-1-1,0 0 0,-2 0 1,-1 0-1,-2 1 0,-1-1 1,1-1-1,-1-1 0,0 0 1,1-2-1,0-1 0,0-1 25,-9 14 1,0-2 0,0 1-1,-1-1 1,-1 1 0,1-1 0,-2 0-1,0 0 1,7-15 0,-1 0 0,0-1-1,-8 14 1,0 0 0,-1 0 0,1-1-1,1 0 1,-1 0 0,1 0 0,0 0 58,1-2 1,1 1 0,-1-1 0,-1 0 0,-1 2 0,-1 1-1,-1-1 1,1 0 0,-1 1 0,0 0 0,-1 0 0,0 0-1,6-17 1,0 0 0,-1 1 0,0-1 0,-1 0 0,0 1-119,-6 14 1,1 0 0,-1 1 0,0 0 0,3-12 0,-2 1 0,1 0 0,0-1 0,-1-1 0,0 0-1,-2 1 1,-2 1 0,-1-1 0,-1 1 0,-2-1 0,-2 0-18,0-1 1,-2 1-1,-1-1 1,-1 1-1,-1 0 1,-1-1-1,-1 0 1,-2-1-1,0 1 1,0 0-1,-2-1 1,0 1 0,-2 0-1,0 0 1,-1 0-6,-2 1 0,0 1 0,-2-1 0,0-2 0,-1 1 0,0 0 0,-2 0 0,-1 0 0,0 0 0,-2-3 0,-2 0 0,0 0 0,-3-2 0,0 1 1,-2-1 83,0 0 1,-2 0-1,1 0 1,4 15 0,0 0-1,0 0 1,0 0-1,-5-11 1,1 1 0,-2 0-1,1 0 1,-1 0-1,-1 1 1,0 0 0,-2 1-1,0-1 21,-2 0 1,-2 0 0,-1 1 0,0 3 0,-1 2 0,-2 0 0,-1-2 0,-2 0 0,1 1 0,1 1-1,0 1 1,0 1 0,0 1 0,0 0 0,-1 1 45,1 0 0,-1 1 0,-1 1 1,-1 0-1,-2 1 0,0 1 1,1 1-1,-2 0 0,1 1 1,-1-1-1,0 1 0,-1 0 1,-1 0-1,-1 0 0,-2 1 2,0-1 1,-1 0-1,-1 2 1,0 0-1,-1 1 1,0 1 0,0-1-1,-2 0 1,0 1-1,-1 2 1,0 0 0,-2 2-1,0 1 1,-1 1-1,-1 1 21,1 1 0,-2 1 1,0 1-1,-1 0 1,-1 0-1,-1 2 1,0 0-1,-1 1 1,0 2-1,1 0 1,0 2-1,-1 2 1,-1 0-1,0 2 1,0 1-26,0 1 1,-1 2 0,-1 0-1,-4-1 1,-1 1 0,0 0 0,1 2-1,0 1 1,0 0 0,0 0 0,-1 1-1,1 0 1,1 1 0,1 0 0,-1 1-55,2 1 0,0 0 0,0 1 1,-2-1-1,0 2 0,0 0 0,3 3 1,1 0-1,0 0 0,-3-1 1,-1 1-1,0-1 0,0 0 0,0 0 1,-1 0-373,-2-1 1,0 0-1,1 1 1,2 1-1,0 0 1,0 1 0,-2 1-1,1 1 1,-2 0-1,16 1 1,-1-1-1,-1 1 1,1 1 0,-2 0-1,1 0 1,-1 1-1,-1 0 334,-1 0 0,0 1 0,-1 0 0,0 1 0,1 1 0,0 0 0,-1 1 0</inkml:trace>
  <inkml:trace contextRef="#ctx0" brushRef="#br0">15607 10572 8072,'-13'6'508,"5"-3"1,2 3 0,4 1 1181,3 0-1403,7-4 0,-1 4 0,6-4 0,-1 1 257,1-1 1,-1 2 0,1 1-1,-1-1 1,2 2 0,1-1 17,2-1 0,4 4 0,-3-4 0,1 1 154,3-1-423,2-1-72,1 2 0,1-5 12,3 4 1,3-3 138,6 2 0,9-2-125,3 2 1,12-3-1,2-1-142,4 0 1,-2-1 0,-31 0 0,1-1 0,1 0-1,1-1 1,2 0 0,2 0-57,3 1 1,1-1-1,0-2 1,1 0-1,1 1 1,0 0-1,0-1 1,2 0-1,1 0 1,2 0-1,3 1 1,0 0-40,4-1 1,-1 0 0,-1 0 0,-1-1 0,2 0-1,0 0 1,2-1 0,0 1 0,2 0 0,0 0 0,1-1-1,0 1 67,-1 0 1,0 0-1,2 0 1,0-1-1,1 1 1,0 0 0,-1-1-1,-1 0-168,-4-1 0,1-1 1,-15 3-1,2 0 0,-1-1 1,21-5-1,0-1 0,0 0 1,1 0-1,0-1 0,-1-1 98,-21 4 0,-1 0 0,0-1 1,19-4-1,0 1 0,-18 4 1,-1 0-1,1-1 0,21-5 1,0 0-1,-1-1 0,-1 0-49,1-1 0,1 0 0,-3 1 0,0 0 0,-4 0 0,-2 0 0,0 0 0,0 0 0,1-1 0,-1-1 0,-1 1 0,-2 0-46,-2-1 1,-1 1 0,1-2-1,0 0 1,-3-1 0,-1 0-1,1-1 1,1 0 90,-1 0 0,-1-1 0,-1-1 0,-1 0 0,-5 4 0,0-1 1,-1 1-1,0-1 0,-1 0 0,0 0 0,0 0 0,0 0-24,0-2 0,0 1 0,-2-1 0,-1-1 0,2 0 0,-2-1 1,-1 0-1,-2-1 41,-1 1 1,-1-2-1,3-3 1,1 0-1,0 1 1,1 2 0,0-1-1,-1 1 1,-1 0-1,0 0 49,-2 2 1,-2-2 0,-1 1 0,-2-1 0,0 1-1,-1 0 1,0-2 0,1 0 0,-1-1 0,1-1 5,0 0 1,1 0-1,0 0 1,0 1-1,0 0 1,-1 0-1,0 2 1,-1-1-1,0 1 1,0 1 29,-2 1 1,0-1-1,20-25 1,-4-2 0,-4-3-1,0 0-171,-1 3 0,1 3 0,-1 1 0,-1 1 0,-3 2-283,-3 2 363,-4 4 1,-1-3 0,-2 4 0,-2-2 245,-4 2 1,-5 3 0,-2 3 0,-3 5 0,0 3 0,-2 1-67,1 0 1,-2 2 0,-2 2 0,0 3-1,2 1-35,-1 1 1,3-2 0,-1 2-1,1 0 1,1 0-374,0 3 1,-3 0 0,3 1 0,0-1 0,-2 1 109,1-1 1,-1 2-1,-2 2 1,1 0-293,-1 0 1,-1 2-2019,-2-2-3034,0 6-1224,0-2 6672,0 5 0,5-6 0,2-1 0</inkml:trace>
  <inkml:trace contextRef="#ctx0" brushRef="#br0">23342 7231 8068,'0'-12'250,"0"-1"1,4 1 30,0-1 0,1 5 0,-2 0 725,1-2 0,5 3 2737,-5-1-2805,0 5 0,-5-1 0,-4 6 0,-3 4-262,-3 1 1,-1 3 0,-2 5 0,-3 3-406,-4 1 0,-2-2 1,-2 2-1,0 1 1,-2-1-1,0 2-88,-2-2 1,0 3 0,4-4-1,0 0-257,0 0 1,5-1 0,4-5-290,2 1 1,5-2 337,1-3 1,7-2-1,2-7 1,9-4 0,6-3 70,4-3 0,2-2 1,6 0-1,2-4-51,2-4 1,1 2-1,3-2 1,-2-1-1,-5-2-26,-3-1 1,-2 5 0,-2 0 0,-3 2 77,-1 3 0,-2 1 0,-7 3 0,0 3 189,0 4 1,-2 2 0,0 4 0,0 2 0,-1 5-32,-1 7 0,4 2 0,-4 4 0,1 0 1,-1 3-166,-2 3 0,2 2 1,0-2-1,-3 1 1,0-1 46,-2-2 0,4 0 0,0 1 0,-1-1 0,-2-4-146,-1-3 1,0 2 0,2-4 0,0-2-1094,3-1 1,-1-6 0,-3-1-3302,3-1 0,-1-2 4453,5-4 0,-5-6 0,3-1 0</inkml:trace>
  <inkml:trace contextRef="#ctx0" brushRef="#br0">17728 4575 8030,'-13'-6'0,"5"-4"315,-1 6 1,7 1 0,-2 7 0,4 4 0,2 5 548,2 3 0,1 4-638,-5 5 0,0 3-14,0 5 0,0-3-52,0 12 0,0 1 85,0 11 0,-6 4-78,-2 8 0,-3-2-69,-2 3 1,1 2 0,-2 0 0,6-33-1,1 0 1,-2 1 0,1 0-62,0 0 1,1 2 0,0 2 0,1 1 0,1-1 0,1 0 0,-1 0 0,1 1 0,0-1 0,0 0-3,1-1 0,-1 0 0,-1 2 0,0 0 1,3-1-1,0 0 0,0 0 0,0 0 66,-1-1 1,0-1 0,2 31 0,-3-3 0,3-5 0,1-2-79,0-2 1,0-5 0,0-1-1,0-5 1,0-5-388,0-3 1,0-7 0,0-5 0,0-3-768,0-3 1,0-10-1,-2 0 1131,-2-4 0,0-3 0,-3-4 0,-1 0 0</inkml:trace>
  <inkml:trace contextRef="#ctx0" brushRef="#br0">18189 4177 8295,'25'0'0,"0"-5"-514,0 1 0,1 0 519,3 4 0,3-4 639,6 0 0,1 0-221,2 4 1,1 0-140,8 0 0,4 0-220,12 0 1,-28 0 0,1 1 123,4 1 1,1 0-1031,2-1 0,1 0 937,-1 1 0,2 1 0,9-3 0,2 0 85,3 0 1,1 0 0,1 0-1,0 0-111,2 0 1,1 0 0,-18 0 0,0 0 0,1 0-31,1 0 0,0 0 0,1 0 0,0-1 0,0-1 0,1 1 0,1-1 1,0 1-1,1 0-32,4 0 0,0 0 0,1 0 0,-2 0 0,0 0 0,0 0 0,3 0 1,1 0-1,0 0 0,-1 0 0,0 0 0,0-1 0,0 1 0,0 0 1,0 1-40,-1-1 1,1 0 0,-1 1-1,1 0 1,-1 0 0,1 0 0,0 0-1,1 0 1,-1 0 0,-1 0-1,0 0 1,-1 0 0,-1 0 0,0 0-1,-1 0 76,-2 0 1,0 0 0,0 0 0,3 0 0,1 0 0,-1 0 0,-5 0 0,-1 0 0,1 0-1,0 0 1,-1 0 0,1 0 0,-2 0 0,0 1 0,1 0-93,-1 0 0,1 0 0,-1 1 0,19-2 0,0 1 0,-22 1 0,0 0 0,0 0 0,18 0 0,-2 0 0,-3 0 0,0 0-58,0-1 0,0 1 1,-4 0-1,-2 1 1,-2-1-1,0 0 1,-4 0-1,0-1 1,-2 0-1,-1 0 103,1-1 0,0 0 0,0 0 1,-1 1-1,-4 0 0,-2 1 0,-3 0 1,-1 0-1,27 1-12,-12-2 0,-3-1 1,-7 0-1,-5 0 1,-7 0 733,-7 0 1,-4 0 0,-6 0-317,1 0-145,-6 0 0,-3 0 0,-7 1 0,-1 4-325,1 3 0,2 3 0,1 3 0,0 1 0,0 3 0,0 1 58,0 4 0,0 4 0,0 4 1,0 2-1,0 6-55,0 5 0,1 0 1,2 2-1,1 1 1,0 3 68,2 4 1,1-3 0,5 5 0,1-1 0,1 3-62,2 3 0,0 2 0,4-1 0,1 0 0,-1 1 60,-4-1 1,-2 0-1,-1 4 1,-1 1-1,-6-31 1,1-1 109,5 33 1,0-4 0,0-3-1,-3-2 1,0 2-126,0-1 1,1-1-1,0 2 1,-3-3 0,0-4-32,-1-2 1,-1-4 0,2-1 0,-1-2 0,0-1 51,0 0 1,-2-4-1,-3 3 1,2-1-1,1-1 2,-1 0 1,2 0 0,0-2-1,-3-3 1,0-1-27,-2-4 1,0 0-1,0-6 1,0 0 0,-2-2 75,-2-2 1,-3 3 0,-5-5-1,-1 2 1,-1 0-39,-2 1 0,1-4 0,-8 0 0,-2 0 0,-4 1 10,-3 1 1,-2-2-1,-8-6 1,-4-1-1,-2-1-13,-2-2 0,0-1 1,-1 1-1,-3-2 0,-6-2-19,-5 0 0,23-1 1,-2-2-1,-3 0 1,-2-2-1,0 1 0,-1 0 1,-1 1-1,0 0 30,-2 1 0,-2 0 1,-2-1-1,-2-1 1,-4 2-1,0 1 1,-1-3-1,0 1 0,0-1 1,-1 0-51,-3 0 1,0 0 0,2 0 0,-1 0-1,-2-1 1,-2 1 0,1-2 0,-1 1-1,22-1 1,-1 1 0,1 0 0,-1-1-1,0 1 1,0-1 111,1 1 0,0-1 0,0 0 0,-1 1 0,0 0 0,-1 0 0,-1-1 0,0-1 0,-1 0 1,1 0-1,0 0 0,0 0-99,-2 1 1,0 0-1,1 0 1,1-2 0,0 1-1,-1 0 1,-3 1-1,-1 0 1,0 0 0,2 0-1,0 0 1,1-1-1,0 0 1,0 0 0,0 0-1,0-1 1,0 1-1,0 0 60,0 0 1,-1 1 0,2-1 0,0-1 0,1 0 0,0 1-1,-2 0 1,0 0 0,0 0 0,2 0 0,0 0 0,1 0-97,0 0 0,2 0 1,-1 0-1,0 0 1,0-1-1,0 0 0,-2 2 1,0 0-1,1-1 1,2 1-1,1-1 1,-1 0-1,2 1 0,-1-1 1,1 1-1,-24-1 1,2-1-5,0 0 0,2 1 1,1 1-1,1 0 1,7-1-1,0-1 1,-1 1-1,0 1-4,1 0 0,1 1 0,4 0 0,2 0 0,6 1 1,1 0-1,3 0 0,-1 0-285,2 0 0,0 0 1,1 0-1,0 0 1,-30 0-1,8 0 0,10 0-919,8 0 0,9 0 0,5 0 1253,3 0 0,8 0 0,3 0 0,4 0 0,1 0 0,2 0 0</inkml:trace>
  <inkml:trace contextRef="#ctx0" brushRef="#br0">20123 10971 8088,'-7'0'960,"-3"-5"1,6-4 0,1-2-1,3 0-186,4 3 0,-1 9 0,4 13 0,-1 8-532,-3 6 0,-1 8 0,1 0 0,3 4-31,1 0 0,-3 3 0,3 0 0,0-1 0,-2-2 31,1-4 0,2-8 1,-3-2-1,2-5 1,3-5 60,1-4 1,2-7 0,1-9-1,1-6-60,1-5 0,5-4 1,-3-8-1,2 0 0,0-4-378,0-1 1,2 0 0,-4-1-1,0 4 1,-1 4-216,-6 4 1,0 3 329,-7 6 0,0 15 0,-2 6 0,0 8 1,4 6-1,-1 4 144,1 2 1,4 0 0,-2-4 0,3 0 102,2 0 1,-1-2-1,-1-2 1,-1-4 0,-2-3-228,2-2 1,-3-5 0,1-3-1,2-4 1,0-4-22,-2-4 0,3-9 0,-4-5 1,1-6-1,0-5 353,2-3 1,1-3-1,0-1 1,-1-3-1,-2 1 1,2 2 1101,1 4 1,-2 11 0,-3 0-2750,0 2 0,0 5-284,-2 1 1,-3 14 0,3 9 0,-2 8 1598,-2 7 0,5 8 0,2 3 0</inkml:trace>
  <inkml:trace contextRef="#ctx0" brushRef="#br0">20822 11545 8088,'-6'2'2400,"6"-2"1,4 2-2060,4-10 1,8 3 0,-4-3-1,3-2 558,3-1 1,-2-5 0,3-1 0,-1 0-579,-3-1 1,3 3 0,-1-4-1,-3 1 1,-3 1-4,-3-1 0,-1 4 0,2-2 0,-5 2-553,-3 1 0,-2 6 1,-3 3 60,-5 3 1,-3 6 0,-4 4 0,-2 3 0,0 3 71,0 2 1,-4 7-1,3-1 1,-2 5-1,3 0 158,4-2 1,0-1 0,10-2 0,1 0 0,2-3 232,1 2 0,6-2 1,0-1-1,4-1 0,1-2 128,3-3 0,6 0 1,-2-2-1,1-3 0,3-2-149,2-1 0,-1-3 0,-1 2 1,-2-4-1,-1-3-1329,1-1 0,-5-6 0,0 2 0,-4-2 0,-4 1 1061,-1 0 0,3 1 0,-2-5 0</inkml:trace>
  <inkml:trace contextRef="#ctx0" brushRef="#br0">20011 11969 8088,'0'8'2169,"1"-1"-1159,3-2 0,9-2 1,9-7-1,7-4 1,8-5-257,8-3 0,10-2 1,8-5-1,4 4 67,-32 10 1,0 0 0,31-8-1,-7 5 1,-5 1 0,-6 3 0,-5 2-554,-6 0 1,-7 5-1,-1-3 1,-2 3-319,3 1 0,-6 0 0,3 0 0,-6 0 0,-3 0 293,-3 0 1,-1 0 0,-2 0-244,1 0 0,-1 0 0,1 0 0</inkml:trace>
  <inkml:trace contextRef="#ctx0" brushRef="#br0">20248 12480 8088,'0'-17'138,"0"0"1,0-1-1,0 2 1,0-4 0,0 0-1,0 0 672,0 2 0,0 2-247,0 3 0,0 8 0,0 5 1,0 8-1,1 7 0,2 6 233,1 3 0,6 7 0,-2 5 0,3 6-690,2 2 0,-1-4 0,0 2 1,0-5-1,-3-2 0,1-4-191,4-5 1,-6 0 0,5-9 0,-2-2 146,0-1 1,1-3-1,1-3 1,-1-4 169,1-2 1,-1-4 0,1-2-1,-1-5 1,1-7-40,-1-4 1,1-4-1,-2-1 1,-2 0 0,0 0-559,0 0 0,-2 5 0,0 0 1,-1 2-192,-3 3 1,-2 8-1,0 6 1,2 6 270,1 6 0,0 4 0,-2 10 0,1-1 0,2-2 0,1-1 178,-1 1 1,4-4 0,-4-1 0,1-4 805,-1 0 0,5-1 1,-2 0 1216,3-4 0,-2 2-1249,-1-6 1,0-2-1015,5-6 0,-6-3 1,-2-6-1,-1-4 1,2-4-1,-1-4 909,1-4 1,4-4 0,-3-7 0,1-5 0,0 0 406,2-2 0,-3-3 0,1 8 0,1 3 1,-1 5-798,0 5 1,-4 4-1,3 4-460,-1 4 0,-2 10-2113,-4 7 0,1 7 0,2 8 2401,1 2 0,0 11 0,-4-2 0</inkml:trace>
  <inkml:trace contextRef="#ctx0" brushRef="#br0">21221 12729 8088,'-6'-12'0,"3"1"0,-4 1 0,2 2 1171,2-2 1,-2 3-65,0-1 0,-3 3 0,3-1 0,-2-1-501,-3 0 0,-1 4 1,-2-1-1,0 2 1,-3 4-249,0 2 0,-1 3 1,6 7-1,1 2-319,2 5 1,5 3 0,-1 1-1,3-1 1,1 1 0,1 0 119,3 0 0,3-5 0,6-4 0,-1-2 0,0-1-115,1-1 1,-1-5 0,1-3-1,-1-2 1,1-4 92,-1-2 0,1-4 0,-1-9 0,1-4 1,-1-2 35,1-2 1,-6 0-1,-2 0 1,-1 1 0,1 2 7,-3 1 0,0 6 1,-2-1-1,0 2 0,-2 1-1471,-2 1 1290,3-1 0,-10-5 0,4-1 0</inkml:trace>
  <inkml:trace contextRef="#ctx0" brushRef="#br0">21907 11595 8469,'0'8'3088,"0"0"0,1-5-2358,3 1 1,-1-2 0,6-2-1,2 0-434,4 0 0,-1 0 0,4 0 0,-2 0 0,2 0-434,2 0 0,-5-5 1,2 1-1,-5 0 1,-2 0-777,-2 0 0,0 0 914,5 4 0,-6 0 0,-2 0 0</inkml:trace>
  <inkml:trace contextRef="#ctx0" brushRef="#br0">21919 11744 8661,'0'13'343,"0"-1"290,6 1 1,-3-6 0,5-3 0,3-3 374,4-1 1,-1 0 0,4 0 0,-1-1 0,-1-2 0,1-1-1220,1 1 0,-4-3 0,3 1 1,-4-1-1,0-1 211,-1 0 0,6-1 0,2-4 0</inkml:trace>
  <inkml:trace contextRef="#ctx0" brushRef="#br0">23005 11158 8088,'-7'-5'-10,"1"2"0,6-5 746,0-2 0,0 3 0,0-1 271,0-2 0,-1 4 0,-3 4-691,-5 4 0,0 10 0,-1 7 1,2 4-1,-2 8 497,-1 4 1,-2 7-1,1 6 1,1 3-678,3 3 1,-4-1 0,5-6-1,-1-2 1,0 1 0,0-2-42,1-2 0,1-9 0,6-4 0,0-4 0,0-4 0,0-4-433,0-4 0,0-4 0,0-5 91,0-7 0,1-7 0,2-16 0,1-4 1,1-8 205,0-6 0,1-6 0,3-5 0,0-6 0,0-4 347,2-1 0,1 4 1,-3 4-1,0 5 0,-1 6 1,-1 8-1205,-3 9 0,-3 2 1,-1 12 680,0 0 1,2 8 0,2 5 646,4 6 1,3 4 0,3 7 0,1 2 0,3 7-11,2 4 1,-1 5-1,3 7 1,-1 3 0,0 5-179,-2 5 1,4 0-1,-7 2 1,-1-3 0,-1-3-405,-1-2 0,-5-4 0,0-9 1,1-5 52,-2-6 1,2 0-1,-4-6 68,-3 0 1,-2-8-1,-4-4-52,-4-2 1,-3-4 0,-2-1 0,-1-2 92,-2-2 0,-4-7 0,-5-5 0</inkml:trace>
  <inkml:trace contextRef="#ctx0" brushRef="#br0">22892 11632 8088,'-8'-4'451,"0"0"867,5-6 0,-3 7 0,8-4 0,1 0-856,1 0 1,6 5 0,-2-3 0,3 4 0,3 1 1089,2 0 1,2 0-1,5 0 1,-3 0-1618,3 0 0,0 4 0,1 2 1,-2-1-1,-1 1 0,-1-3-735,0-2 0,-1-1 1,-3 0 799,0 0 0,6-6 0,-2 0 0</inkml:trace>
  <inkml:trace contextRef="#ctx0" brushRef="#br0">23541 10971 8562,'0'-12'142,"2"1"0,0 1-142,2 2 1553,1 5 1,0-3 0,3 6 0,4 0-977,0 0 1,-4 2 0,1 3 0,0 8-1,2 6-332,2 5 0,-1 6 0,0 3 0,-3 5 0,0 3-266,0 5 1,2 7 0,2 2 0,-1-1 0,1-1-98,-1-5 0,1-6 0,-2-2 0,-1-7 0,-2-8-202,2-7 1,-4-5 0,1-4 0,0-2 277,0-1 0,-4-9 0,3-9 0,-2-8 1,1-6 462,2-7 0,2-6 1,2-10-1,-2 1 1,0 1-394,0 0 1,2-2-1,2 10 1,-2 5 0,-1 3-939,-2 8 0,-5 3 1011,1 8 1,-1 16 0,-1 9 0,3 9 0,-1 7 57,1 4 0,-2-1 0,4 1 0,0 2 1,0 1-101,3 1 0,-3-5 0,1-2 1,0 0-1,0-3-4,1-3 1,-2-1 0,2-6 0,0-2 485,0-1 1,-2-7-1,2-4 1,-1-7-1,0-7 134,1-5 0,-5-11 0,4-2 1,2-7-1,1-5-398,1 0 1,-3-6 0,-1 2 0,2 0-1,1 0-122,1 2 0,-3 2 0,-1 5 0,0 3 1,-1 3-1988,-3 4 0,2 7 1,-2 2 207,-1 3 1,0 7-1,-1 5 1054,3 4 0,-1 11 0,-3 8 0,2 2 0,1 3 570,-1 4 0,4 1 0,0 7 0</inkml:trace>
  <inkml:trace contextRef="#ctx0" brushRef="#br0">24502 11582 8088,'0'-8'689,"0"-1"-505,0 0 0,0-2 1,0-2-1,1 2 1,2 1 1062,1 2 0,0 0 1,-4-5-1,0 1-796,0-1 0,0 5 0,-1 1 0,-2 0 1,-2 2-108,-2-1 0,-2 2 1,-3 3-1,-2-2 0,-1-1-86,-2 1 0,-4 3 0,5 3 1,0 2-1,3 4-6,0 4 0,2 1 1,1 7-1,3 0-58,2-2 0,1 5 1,4-5-1,0 2 1,1-2-215,3-1 0,-1-2 0,5-7 1,2-2-1,1-1 209,2-3 0,0-2 0,3-1 1,0 0-1,0-1-13,-3-4 0,-2-3 1,-1-7-1,-1-2 0,-1 2-1072,-1 1 0,0 0 0,-5-1 1,4-2-1,0 2 0,-1 1 896,-2 2 0,4-6 0,0-2 0</inkml:trace>
  <inkml:trace contextRef="#ctx0" brushRef="#br0">24951 10522 8088,'0'-7'452,"-2"2"0,0 4 891,-2-4 1,-1 3-474,5-7 1,-1 2-485,-3-1 0,1 3 0,-5 5 0,-2 0 0,-1 1-132,-1 3 1,-2-1 0,-2 7 0,-2 2 0,0 5-14,0 2 0,0 2 0,4 2 0,1-1 1,3-1-61,3 1 1,-1 1 0,3-3 0,3-3 0,0-2 0,4-1-59,2-1 0,3 2 0,7-7 0,2 2-6,5-2 0,3 2 0,1-6 0,0-3 0,0-3 0,-1-7 18,1-2 0,-1-1 0,-3-1 1,-5 1-192,-2-1 0,-1-3 0,-1-1 0,-1 2 56,-2 1 0,-4 2 0,-5-1 0</inkml:trace>
  <inkml:trace contextRef="#ctx0" brushRef="#br0">24028 12168 7917,'1'-12'1866,"2"-1"-1121,1 1 0,2 5 1,-4 4-1,2 6 1,-1 5-129,-1 3 1,-2 7-1,0 3 1,-2 4-334,-2 4 0,1 3 0,-4 5 0,0 1 1,2 0-167,-1 4 1,-2 6 0,3 6 0,-2 0 0,-2-1-154,2-3 0,-2 3 1,4-9-1,1-1 0,0-4-167,0-5 0,0-10 1,4-1-1,0-3-1211,0-5 442,0-7 0,0-8 1,-2-9-1,0-5 1,-2-4-299,1-2 1,0 0 1268,-1-5 0,-3-6 0,-6-1 0</inkml:trace>
  <inkml:trace contextRef="#ctx0" brushRef="#br0">23803 12280 7346,'-12'-7'-429,"-2"3"1435,-3 3 1,3 1 0,-2 0 0,2 0-82,1 0 1,5 1 0,1 3-239,2 5 0,0-2 0,5 1 1,0 2-96,0 1 1,0-3 0,2 0 0,1 2-330,1 1 1,5-4-1,0-3 1,2-2-1,1-2-62,1 0 1,3-6 0,2-4 0,2-5-1,2-6-331,2-2 0,1-6 1,-1-2-1,1 1 0,2-1-261,2 4 1,-3 0-1,5 4 1,-2 0-1,0 5 50,-1 5 0,-8-1 0,-2 10 0,-1 1 319,0 1 0,-2 8 0,-7 4 0,-4 4 0,-2 2 298,-2-1 0,0 5 1,0 1-1,0 2 0,0 2-131,0 0 1,0 1-1,0 2 1,0 1-1,0-1 1,0 0-208,0 1 1,0-3 0,0 2 0,0-5-802,0-2 1,0-6 0,0 2 0,0-3 0,0-2-2174,0 1 3036,5-1 0,2 1 0,6-1 0</inkml:trace>
  <inkml:trace contextRef="#ctx0" brushRef="#br0">24539 12555 7917,'-12'11'2638,"-1"-3"1,5-3-2199,0-5 0,3 0 0,-1 2-322,0 2 0,0-3-204,2 4 1,3-3 85,-3 2 0,2-2 0,2 3 0</inkml:trace>
  <inkml:trace contextRef="#ctx0" brushRef="#br0">18364 6246 7992,'0'-7'3118,"0"2"-2340,0 5 0,0 1-386,0 3 0,0 3 0,-2 7 1,-2 4-83,-4 7 0,-4 1 1,-5 9-1,-4 5-163,-2 9 1,-8 7 0,15-24 0,0 1 0,0 1-1,0-1 1,1 0 0,0 0 0,0 1 0,1-1 6,-1 0 1,1 0 0,-1 1 0,0-1 0,-10 31 0,1 1 0,11-32-1,1 0-294,-13 32 0,1-4 1,2-5-1,2-6 0,1-5-44,0-5 0,3 1 0,0-12 1,2-3-1,3-4-571,3-5 1,-2-8 0,4-2 0,1-2 0,-1-7-566,3-5 0,2-9 1,2-7 1319,4-4 0,7-5 0,7-6 0</inkml:trace>
  <inkml:trace contextRef="#ctx0" brushRef="#br0">17915 6458 7957,'-13'0'0,"1"0"0,1-1-5,2-3 1,-2 2-1,3-2 5,-3 3 0,-2 6 0,2 3 0,2 4 0,2 0 1282,1 0 0,1 1 0,2-1 1,-1 1-291,1-1 1,7-5-1,4-3 1,3-2-524,2-2 0,5-6 0,3-2 0,4-6 1,4-5-1,4-6-272,3-2 1,2-3 0,-1-1 0,2 0-254,2-4 0,4 0 0,3 1 1,-2 2-1,-4 3 0,-5 4-317,-4 3 0,-2 6 0,-8 0 1,-2 3-1,-4 4 70,-3 0 0,-2 7 0,1-1 339,-1 6 1,-5 5 0,-3 7 0,-2 3 0,-4 2 534,-2 2 0,1-2 1,-5 4-1,-2 2 1,-1 2-251,-1 3 0,-2-4 1,-2 6-1,0 2 1,1 0-378,1-2 1,1 2 0,2-6-1,1-2 1,4 0-819,0-2 0,0-2 0,4-1 0,-2-2 0,1-2 0,3-3-4634,4-1 5508,3-7 0,11 4 0,1-4 0</inkml:trace>
  <inkml:trace contextRef="#ctx0" brushRef="#br0">18738 6757 7980,'-5'18'2498,"-1"-8"-1592,-2 2 0,-3-7 0,4 0-1087,0 1 181,1-5 0,1 10 0,-2-4 0</inkml:trace>
  <inkml:trace contextRef="#ctx0" brushRef="#br0">22144 5623 6529,'-6'-7'579,"5"-4"0,-3 2 1,2-2-1,2-1 1,0-1-141,0 1 0,-1 1 0,-2 1 0,-2 2 0,-2 0 24,-3 1 1,-1 0-1,-1 4 1,-1-1 0,-1 1-179,-2 2 1,0-4-1,-3 1 1,0 2-102,-1 0 1,3-2 0,-2 0 0,0 1-1,1 2 1,-2 1 110,1 0 1,2 0 0,-4 0-1,-1 0-60,-1 0 0,-4 5 0,-2 4 0,-4 2 0,-3 2 32,-2 4 1,0-2-1,-3 6 1,0 1-1,2 2-44,4 1 0,1 0 1,3 1-1,1 2 1,-1 2-118,4 2 1,-1-3-1,0 4 1,-1 2-1,1 1-115,2 1 1,2 1 0,2 1 0,3 1 0,1 1-142,3 0 1,1-3 0,3 0 0,1 0 0,3 3 47,1 0 0,2-2 0,4-3 0,0 1 0,0-1 176,0-1 0,0 0 1,2 5-1,2 1 1,3 1 60,0 1 1,4-3 0,-3 4 0,5-1 0,2-1-75,1 1 0,7-4 0,-4 2 0,2-3 1,0-4 81,1 0 1,4-7 0,2 2 0,-2-4-1,3-4 27,2-4 0,2-5 0,6-4 0,1-3 1,2-4 77,-2-1 1,3-1 0,-2-4-1,-2-4 1,-3-7-137,-3-4 0,-1-4 0,2-2 0,-4-3 0,-1-3 26,0 0 0,2-4 1,-3 3-1,2-3 1,1-2-38,-1 1 1,1-6-1,-4-3 1,1-2 0,-3-3-9,-3-3 0,-7 2 1,2-3-1,-5-1 0,-2 0 16,-2-1 0,-5-3 0,1 6 1,-2 0-1,-4-1 39,-2-3 0,-7 1 0,-7 0 0,-1 3 0,-5 4 3,-4 3 0,2 3 0,-3-2 0,3 4 0,2 4-677,3 0 1,-1 6-1,4 3 1,-1 4-1181,-3 5 1,-2 6 0,-1 7 0,0 1 0,0 4 1705,0 0 0,-5 8 0,-2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18576 5959 7960,'0'9'1075,"1"-2"-594,3-2 1,3 3-1,6-2 1,1 0-1,2-1-180,5-2 1,3-2-1,2-1 1,3 0-1,4 0 7,3 0 1,3 0-1,0 0 1,0 0 0,-3 0-1,-1 0 1,-3 0 44,-3 0 0,-3 0 1,0 0-1,2 0 1,3 0-92,0 0 1,1-4-1,4 0 1,0 0 0,5 0-128,2-1 1,-2 0 0,3 2 0,-1-1 0,-2 1 0,-3 0-89,0-1 0,-5 3 0,0-3 0,2 2 49,1 2 0,2 0 1,-1 0-1,0 0 0,1 0 1,-1 0-40,1 0 1,-5 0 0,-1 0-1,0 0-11,0 0 1,-5 0 0,2 0 0,-2 0-1,-1 0 1,3 0 103,4 0 0,-1 0 1,2 0-1,0 0 36,2 0 1,0 0 0,-1 0 0,-2 0 0,1 0 0,-1 0-14,0 0 0,-4 0 0,3 0 1,0 0-251,0 0 0,1 0 1,5 0-1,-1 0 1,0 0-1,1 0 152,-1 0 1,1 0 0,-2 0-1,-3-1 1,-4-2 0,-3-1 176,-1 1 0,0-2 0,0 1 1,-1-1-106,-3 0 1,1 2-1,-6-4 1,1 0-1,0 2 1,-1-2-15,0 0 1,-3 0-1,0-3 1,-1 3-1,1 0 1,-1 0-5,1-2 1,-5-1 0,-1 0 0,0 2 0,-1-2 0,-1-1 41,-2-1 1,-2-2 0,-1-1 0,0-2-63,0 2 1,0-3 0,-1 1 0,-3 1-84,-5-2 0,-2 2 0,-1-3 0,-2 0 1,-1 1-58,-2 0 1,0 0 0,4 2-1,-3 0 1,0-1-73,0-1 1,-2 4-1,2-2 1,1 2 0,1 1 24,1 1 1,-3-1 0,-2 1 0,-2-1 0,-1 1 23,2-1 0,-9 1 0,3 0 1,-2-1 28,-4 1 0,3-1 1,-4 1-1,2-1 0,1 1 1,0 1-60,0 2 0,0-2 0,4 3 1,0-3-1,0-2-12,0 1 0,0 4 0,-2-1 0,0 0 0,-4-1-242,-1 2 0,-1-3 0,-3 4 0,1-2 238,2 1 1,4 4 0,-3-3 0,2 0 0,2 1-1,2 1 56,1 2 0,0 0 0,-2 1 0,0-3 0,-4 3 1,-2 0-153,-6 2 0,-4-4 0,-8-1 0,-3-1 14,-5 0 1,4 2 0,2 4 0,6 0 0,6 0 0,3 0 203,5 0 0,-2 0 1,5 0-1,-2 0 108,-3 0 0,-1 0 0,-1 0 0,-2 0 0,-3 0-137,-3 0 1,2 0-1,1 0 1,2 0-1,-2 2-64,-3 2 1,-4-3-1,-2 5 1,-1-2-1,1 0 1,3 0-20,-1 2 0,6-5 0,2 3 0,2-1 111,1 1 1,5-2 0,-2 3-1,-2-1 1,-5 0 133,-2-1 0,-2 3 0,-5-2 1,-3 0-1,-1 0-50,2 0 0,-1 5 0,8-4 0,-2 1 1,-2-1-145,0-2 1,1 3 0,2-1 0,3 1 0,1 1 75,3 0 1,5-5-1,3 4 1,2-2 0,3 0-1,4 0 125,2 2 0,-4-3 1,-4 4-1,1 0-28,2-1 1,-5-1-1,-2 3 1,-3 0 0,-3 1-1,-1-1-125,-2 2 0,1-3 0,5 1 0,2 0-60,5-1 1,3 4 0,1-4-1,0 1 1,2-1 0,0 0 16,3 0 0,4 0 0,0 3 0,0-3 113,0-2 0,1 4 0,-5-4 0,1 1 0,-1 1 0,-2-1 83,-1 4 0,-1-3 1,2 1-1,1 2-55,-1 1 0,2-2 0,1-1 0,1 0 0,4 0 0,3-1-54,3-1 0,1 4 0,-3-3 1,3 1-1,2 0 0,0 0-50,0-1 0,4 4 0,-5-2 0,2 2 8,0 1 0,-5 1 1,5-1-1,0 1 1,0-1-1,0 1 26,1-1 1,-3 2-7,2 3 1,0-4 0,4 4 0,0-3 44,0-2 0,4-3 0,0-1 0,1 0 0,-1 1 117,0-1 0,6 0 0,-2 5-115,3-1 1,3 1 0,1-2-1,2-2 1,-1 0-85,2 0 1,-4 1 0,4 0 0,0-2 0,3 2 0,3 0 28,1-2 0,0 3 1,0-4-1,-1 1 68,1 1 1,0-5 0,0 3 0,0 0 0,-1-2 0,-2 2 38,-1 0 1,-5-3 0,4 3 0,-2 0-57,-3 0 0,5-3 0,0 3 0,4 0 0,1-2-74,0 1 0,1-1 0,2-2 0,2 1 0,1 1 0,-1 0 0,4-4 0,-4 5 0,1-2 0,0 0 0,1-1 0,-3 3 0,3-1 0,2 1 0,0 1 0,5 0 0,3-3 0,-2 3 0,1-2 0,1-1 0,1 1 0,3-1 0,-3 0 0,0-4 0,-3 0 0,-3 0 0,9 0 0,-4 0 0,5 0 0,4-2 0,2 0 0,1-2 0,0-5 0,-4 5 0,-2 0 0,-2-2 0,-2 4 0,-2-5 0,4 1 0,2 3 0,8-2 0,0-1 0,1 1 0,-3-1 0,-2 3-851,-2 2 1,-6 0 0,-2-2-1,-4-1-130,0 1-132,-1 2 0,1 1 1,0 0-1,4 0 1,4 0 1112,2 0 0,2 0 0,0 0 0</inkml:trace>
  <inkml:trace contextRef="#ctx0" brushRef="#br0">13336 11208 7730,'6'-19'-37,"-3"-1"1,3 4 0,1-5 0,0-3 0,3-1 0,1 0-1,2-1 200,-1-3 1,1 1 0,-1-4 0,-1 2 242,-3 2 0,4-2 0,-6 1 1,3 1-1,-2 2 0,-2 1 401,-2 0 0,-2-4 1,-1 0-1,0 0-530,0-2 1,0-1 0,0-7 0,0-2 0,-1-5 0,-3-1 303,-4 1 1,-4-2 0,-1 2 0,-3-1-356,0 1 0,-5 3 0,4 5 0,1-1 0,-1 0 1,-1 3 136,-1 0 0,-1 6 0,-2 0 1,3 3 48,1-2 1,-5 4-1,3-2 1,-4 5-1,-1 0 1,0-1 88,0-2 1,0 4 0,0 1 0,0 2-451,0 3 1,0 1 0,1 2 0,-1 1-1,0 2 1,0 5 70,0 3 0,0 1 0,0 0 0,0 3 0,-1 5 0,-2 9-152,-1 5 0,-6 8 0,2 5 0,-3 6-47,-2 9 1,2 4 0,2 6 0,3-2-32,5 2 0,-1-4 1,11 3-1,1 0 0,1 2 1,3 3-419,2 2 0,-2-1 0,4 5 1,-1-2-1,1-2 293,1 2 1,-2 1 0,6-32 0,0 0 0,0-1 0,0 0 0,-2 33 283,0-1 1,-1 1 0,5-5 0,0-3 0,0 0 0,0-3-71,0-4 1,5 6-1,0-9 1,1 1-34,-1-2 0,1-3 1,-4 3-1,3 1 0,-1 4 1,0 3-18,0 3 1,4 1 0,-2 0-1,1 1 1,1-4 0,2-3-19,2-6 1,-2-5-1,7 2 1,-3-2 172,-2-2 0,-1 0 0,-1-3 0,-2 0 0,2-1 1,0-2-39,-2 2 1,3 1 0,-4-3-1,1 1 1,1 1-23,0 2 1,2 2 0,3 4-1,1-2 1,2-3-70,-2-1 0,-1-4 0,-1-4 0,1-4 20,2-2 0,-2-7 0,3 0 0,-3-2 0,-2-3 0,0-1 100,1-2 1,-1 1 0,1-1 0,-1-1 209,1-2 1,3 0 0,1-4 0,0-3-157,1 0 0,1-2 0,5 0 1,-2-2-1,-3 0 0,1-4 63,-1-1 1,1-3-1,0-5 1,-2-4-12,0-5 1,-2 1 0,3-11 0,0-3 0,-1-6 0,2-8 225,-1-5 0,-3-6 0,2-6 1,-2 0-263,1 1 0,-8 32 0,0 0 0,5-33 0,-7 33 0,0-2 0,-2 1 0,1 0 48,-1-1 1,1 1 0,1-31-1,0 4 1,-2 5 0,-2 1-196,-2 0 0,-1-1 0,0-5 0,0 1 0,-1 1 0,-2 0 0,-1-1 0,-2 2 0,2-6 0,2 1-258,-7-2 0,5 2 258,0 30 0,0-1 0,1-29 0,-1-1 0,-2-2 0,2 1 0,-4 5 0,4 4 0,-2 5 0,2-1 0,1 10 0,-5 7 0,4 5-534,-5 7 1,1 1-1,-3 3 1,1 6 0,2 5-1,-2 6-9297,-1 3 9831,-1 1 0,-6 0 0,0 0 0,0 0 0,1 0 0,0 0 0</inkml:trace>
  <inkml:trace contextRef="#ctx0" brushRef="#br0">12712 13440 7981,'6'-13'0,"-5"1"370,4-1 1,-4 1 354,-1-1 0,0 5 1,0 0 184,0-2 0,0 6 0,-1 4 0,-2 8-95,-1 7 1,-5 1-1,4 4 1,-2 3-66,-3 0 0,-1 6 1,-1 2-1,-2 1 1,-2 2-1,-2 1-183,-1-2 0,-2 3 0,-4-3 0,0 2-319,0-2 1,0 3-1,0-2 1,1 0-667,-1-1 0,1 3 0,2-2 0,1 2 0,0 1 0,2-1-2040,2-3 0,5-2 1,2-6-1,3-2 924,2-2 1,-1-7 1533,2-6 0,2 1 0,-3 3 0</inkml:trace>
  <inkml:trace contextRef="#ctx0" brushRef="#br0">11590 14923 8154,'-7'-12'291,"-3"-2"1,6-3 0,1-3-30,2-4 1,1 3 0,0 1-1,0-3 491,0 0 0,0 3 0,1 4 0,2 2 0,2 1 878,2 1 1,-2 6 0,1 6-1327,0 7 0,0 10 0,-4 4 0,4 4 1,-1 4-1,2 5 79,0 7 1,-3-3-1,5 5 1,-1-1-588,-1-1 0,4 1 1,-3-5-1,3-1 0,2-2 1,-2-7-36,-3-4 1,3-5 0,-2-6 227,2 0 1,1-5-1,1-4 1,-1-6-1,1-6 1,1-8 243,2-8 0,0-5 0,3-6 0,0 0-335,1-2 0,-5 9 0,2-5 0,-2 3 155,1 2 1,-6 5 0,1 8 0,-2 3-220,-2 5 1,-5 9 0,2 12 0,-1 8 138,1 6 1,-1 5-1,4 4 1,0-1 0,0-3-1,1-2 513,-1-2 1,3-7 0,-5-6-339,2-5 1,2-8 0,2-10 213,-3-9 0,2-6 1,-5-6-1,2-4 0,2-3 1,-1-3-164,0-3 0,1 2 1,3-4-1,1 1 1,-1 4-1,0 3-369,1 3 1,-5 6 0,-1 1 0,-1 5-398,-4 3 0,1 3 0,0 5-1505,1 2 0,0 7 0,-4 1 433,0 7 1,0 8-1,0 4 1638,0 5 0,6 3 0,1 11 0</inkml:trace>
  <inkml:trace contextRef="#ctx0" brushRef="#br0">12301 15160 8096,'-7'13'0,"-4"-6"1484,9-2 0,2-5 0,9-1-776,2-3 0,1 1 0,1-5 0,1-2 0,1-1-154,1-2 0,1 1 1,-4-1-1,-1-1 1,1-1-1,-2-1-241,-3 0 1,2-2 0,-5 2 0,1 1-100,-1 1 1,4 1 0,-5 1 0,-1-1-135,-2 1 1,-1 3 0,-1 3-282,-4 0 0,-2 2 0,-5 5 1,-1 3-1,1 5 0,-2 2-155,-2 1 0,0 5 1,-3 1-1,1 1 416,3 3 0,1-2 0,3 1 0,1 1 0,3 1 1,1 2 437,4 0 0,0 3 1,2-2-1,0-2 0,0-2-291,0-3 0,6-1 1,2-7-1,5-1 1,2-3-71,2-1 0,3-2 1,-2-6-1,0-2 0,2-4-43,-1-3 0,-2-2 0,2 1 0,-1-2 1,-3 0-514,-1 2 1,-1-6 0,-1 8 418,1 0 0,-1 6 0,1-1 0</inkml:trace>
  <inkml:trace contextRef="#ctx0" brushRef="#br0">11640 15696 8228,'-7'7'5078,"1"-7"-4029,6-8 1,1-3 0,4-2 0,3 0 57,3-4 1,7 2-1,4-6 1,6-1-663,5-2 1,5-1 0,3 0 0,5 2 0,1 2 0,-1 4 194,-5 3 0,-2 2 0,-3 1 0,-2 1 0,-4 3 1,-1 0-682,0 0 1,2 3-1,-3-4 1,1 0-196,-2 1 0,4-4 0,-3 4 0,-3-2 0,-5 1-2152,-2-2 1,-1 5 0,-5 1 2387,1 2 0,-1 2 0,1 0 0</inkml:trace>
  <inkml:trace contextRef="#ctx0" brushRef="#br0">11789 16108 8108,'-4'-14'63,"0"-3"1,-4 3 0,4-4 0,1 2 0,1-2 0,2 0 650,0 0 1,5-3-1,0 4 1,2 2 436,3 1 1,-3 7-681,1 3 1,0 10-1,5 5 1,-2 5-162,-3 4 1,3 5 0,-2 5 0,2 3 0,1 5 0,1 2-119,-1 0 1,1 3 0,-1-3-1,-1-4 1,-1-5 0,-2-6-255,2-4 1,-3-3 0,1-7-1,2-3 107,1-4 0,-3-3 0,-1-2 1,0-3-41,0-4 1,1-9 0,5-5 0,-2-6-146,-3-5 1,3-2 0,-2 1 0,0 3-264,0 5 0,0 2 0,-3 10 470,1 2 0,-3 5 0,3 14 0,0 7 246,0 4 1,-3 4 0,3 6-1,0 1 1,0-2 0,1 0-306,-1-2 1,4-6-1,-4-2 1,0-3 15,-3-2 0,3-5 0,0-1 0,1-2 517,1 0 1,-5 0-240,4-4 0,-1-1 1,3-2-1,-3-3 1,-1 1-1,0-4 220,0-2 1,-2 0-1,-3-9 1,2-4-160,1-4 0,0-4 1,-4-5-1,0 0 1,2-1-1,0 1-215,3-1 0,0-3 1,-2-1-1,2 1 1,1 1-468,-1 2 0,5-1 0,-3 10 0,0 2-511,-3 0 0,2 8 36,-2 2 0,1 9 1,0 4-104,3 2 1,-3 8 0,0 4 0,-3 5-1,1 6 897,1 2 0,6 8 0,-3 1 0</inkml:trace>
  <inkml:trace contextRef="#ctx0" brushRef="#br0">12663 16207 11490,'0'-8'1445,"0"0"0,0 4-326,0-5 1,0 1-435,0-4 1,-2 1-1,-2 1 1,-4 3-187,-3 1 0,-2 2 0,1 4 0,-2 0-379,-3 0 0,3 6 1,-2 3-1,2 5 0,1 4-44,1 2 0,5 2 0,1 6 1,2 1-1,0-2-5,1 0 0,3-4 0,3-2 0,3-3 0,1-1-79,2-1 0,2-3 1,2-6-1,-1-2 0,1-2 308,-1-2 0,1-1 0,-1-1 0,1-5 39,-1-6 1,-4-6 0,1-8-1,0-2 1,1-1 0,0 1-926,-2 2 0,-5 5 0,1 2 0,-2 1-2627,-2 2 1,0 3 3212,0 0 0,-6 1 0,-1-1 0</inkml:trace>
  <inkml:trace contextRef="#ctx0" brushRef="#br0">20160 12243 8141,'-8'0'837,"0"0"0,5-2 1533,-1-2-513,2 3-424,2-5 844,0 6-1704,0 0 0,2 5 0,1 0 0,2 1-292,2-1 0,1 3 1,5-2-1,-1 1 0,2 1 1,1 1-66,2-1 0,1 0 0,-1 5 0,3-2 0,4-2-74,1 0 0,0-1 0,0 5 0,0-2 0,0-2-108,0 0 0,0-1 0,0 4 0,0 1-10,0-1 0,-5-1 1,1-1-1,0-2 0,0 2 1,-2 1 81,-1 2 0,-1-5 0,-3 0 0,1 2 0,3 0 0,0-1-27,0 0 0,4-1 0,-2 3 0,0-1-74,1-2 0,0 0 0,4 4 0,0-3 1,0 0-1,0 0 38,0 2 1,0-2 0,0-1 0,-2 0 35,-2-1 0,1 4 0,-4-4 1,0 1-1,2 1 450,-1 0-461,-4-3 0,3 5 0,-5-4 0,1 1-88,2 1 0,-2-1 0,4 3 0,-1-1 0,1-2 0,0 0-118,0-1 1,4 4-1,-1-2 1,2 2-1,2 0 69,0-3 1,0 3 0,0-2 0,0 2 0,0 1 39,0 1 1,0 0 0,0 3 0,0 0 0,0 0 0,0-1 18,0 1 0,-5 0 0,1 3 1,1 0-6,2 1 0,1-5 0,0 3 0,1-1 1,2-1 138,1 0 0,-3-3 1,-2 0-1,1-1 1,-2 1 75,0-1 0,-3 1 0,5-1 0,-1 1 0,-2-1-174,-1 1 1,-2-1 0,4 1-1,-4-1 1,-1 2-12,-3 2 1,5-2 0,-1 3 0,2-3 0,0-2 28,1 1 1,1-1-1,2 2 1,0 1-1,0 2 36,0-2 1,4-1-1,0 0 1,-1 1-11,-2 2 0,-2 1 0,-2-3 1,-1 2-1,0-1 0,-2 1-20,-2-1 1,1 1 0,0-3 0,0 1 0,0 2 127,-3-2 0,0-1 0,1-2 0,2 1 0,0-2-178,0-3 0,2 3 0,-2-2 0,2 2 0,2 1 0,2 1 0,-4-1 0,1 1 0,1-1 0,2 0 0,1 1 0,-2-1 0,0 1 0,-3-1 0,3 1 0,0-1 0,-2 1 0,-2-1 0,1 1 0,-2-1 0,0 1 0,0-1 0,-3 1 0,3-1 0,2 0 0,2 1 0,0-1 0,0 2 0,-1 2 0,0-1 0,-2-4 0,5 4 0,-4-5 0,3-1 0,-1 3 0,-1-1 0,-5 1 0,5 1 0,1-1 0,2 1 0,1-1 0,-5-1 0,0-1 0,-2-2 0,-1 2 0,-1 1 0,1 1 0,-1-3 0,-3-1 0,-1 0 0,1-1 0,-1 4 0,1-2 0,-1 0 0,1 0 0,-1 0 0,1-3 0,1 1 0,1 1 0,1-1 0,1 4 0,-3-4 0,1 1 0,2-1 0,-2-1 0,-1 2 0,-3-2 0,-1-1 0,-2 1 0,2-4 0,-3 1 0,1 0 0,0 3-231,-1 0 0,3-1 0,-5 2-1936,2-2 1,-5-1 0,-2-4 0,-9-1 2166,-6-3 0,-4-9 0,-6-6 0</inkml:trace>
  <inkml:trace contextRef="#ctx0" brushRef="#br0">20285 14549 8024,'8'0'470,"1"0"1,0 0 342,2 0 1,-2 0 0,-1 2-280,2 2 1,1-1 0,1 4 0,1-2-238,-1-2 1,1 2-1,-1 1 1,1-1-1,-1 2 1,1 0-62,-1 3 0,2 0 0,1-1 0,2 0-127,-2 0 1,-1 3 0,-1 0-1,-1 0 1,2 1 0,1-1 121,2 1 0,-1-5 0,-3 0 0,1 2-50,2 1 0,-2 0 0,3-1 0,-3-2 0,0 1 0,1-1-76,1 0 0,2 1 0,-2 2 1,2-2-1,0 0 0,1 0 19,1 2 1,-1 2 0,3-2 0,-2-1-45,-2-2 1,4 0 0,-1 3 0,2-1 0,1-2 0,-2 2 6,-1 1 0,-2-2 0,3-1 0,-2 2 0,-2-1-35,-3 0 1,3 2 0,-1-3-1,-1 3 1,1 1-71,-1 1 1,2-1-1,-2 1 1,2-1-1,1 1 57,3-1 1,1-3 0,-1-1 0,-3 2 0,1 1-16,-1 1 0,2 1 0,4-1 0,-2 1 0,-1-1 0,-2-1-67,-2-3 1,4 3-1,-3-2 1,2 2-1,-1 1 1,-2 1-2,-3-1 0,3-1 1,-1-1-1,-2-2 160,-1 2 0,0-3 0,1 1 1,1 1-1,1-1 0,0 0-11,-1 2 1,5-3 0,-3 1 0,2 2-119,2 1 1,1 1-1,2 0 1,0-3-1,0 0 1,0 0 114,0 2 1,-4-2 0,-2-1 0,1 0 0,-2 1-1,1-3 170,0 0 0,-3 2 1,0-2-1,0-1 0,-1 2-325,1 0 0,1 0 1,-3 3-1,1-2 0,3 2 8,2 1 1,-1 1-1,3 1 1,-2-1 0,-1 1-1,0-1 13,4 1 0,0-5 0,2 0 0,-1 2 224,-4 1 1,4 0 0,-3-1 0,2-2 0,1 2-161,-3 1 0,2 2 1,-2-1-1,1-1 1,-1-1-107,-4-2 1,1 0 0,0 5 0,0-1 0,0-1 126,-3-2 0,0 2 0,1-4 0,0 1 1,-1-1 143,-1-2 1,0 4 0,1-4 0,2 1 0,0 1 0,1 0-20,2 2 0,0-2 1,1 2-1,1 0-310,1 2 1,2 2 0,0-1 0,0 1 0,0-1 0,0 1 60,0-1 1,-4 1 0,-2-1-1,1 1 185,-1-1 1,-2 1 0,2-1 0,-1 1-1,-1-2 1,1-2 50,3 0 1,-2-1 0,0 4 0,-1-1-148,-2-2 1,3 2-1,1-3 1,0 3-1,0 2 1,-1-1-92,1 1 1,-4-1 0,5 1 0,0-1 99,-2 1 1,3-1 0,-4 0 0,0 1 0,0-1 69,-2 1 0,-2-5 0,-2 0 0,0 1 0,1-1 86,-1 0 1,1-3 0,-2 3 0,-1 0-1,-2 1 1,2-3-104,1 0 0,-3 2 1,0-2-1,2 1 1,3 1-113,3-1 1,-2 3 0,3-5 0,-3 1 0,-2 1 32,1 0 0,-5-5 1,0 4-1,2-2-408,1 0 0,-3 2-924,1-2 1,-7 3-552,3 5 0,-5-5 0,-6-3-4986,-6-2 6868,-6-2 0,-13-6 0,-1-1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17403 8777 8274,'-1'-7'3390,"-3"3"-3027,2 2 1,-3 4 0,3 2 15,-2 4 0,3 9 0,-3 5 1,2 6-1,2 5-68,0 3 1,-1 3 0,-2 2-1,-1 5 1,1 4-67,2 4 1,-1 3 0,0 5 0,-2 2 0,-1 2-205,2-30 0,1-1 1,-1 34-1,0-33 0,-1 0 1,1 2-1,1-1 1,-1 1-1,1 0 56,-1-1 1,1 0-1,1 0 1,0-1-1,-3 29 1,3-4-1,1-5 27,0-5 1,0-3-1,0-3 1,0-7-1,-1-4 207,-4-4 0,4-2 0,-3-7 0,2-5-262,2-2 1,0-6-1,-1-1-937,-3-1 0,3-3 1,-4-7-370,4-5 1,-3-3 0,0-8-1,2-7 1237,5-9 0,4-16 0,5 1 0</inkml:trace>
  <inkml:trace contextRef="#ctx0" brushRef="#br0">17391 8690 8274,'-7'12'78,"-4"-1"52,2-2 1,5-4 0,4-6 108,7-3 0,3 1 1,0-6-1,-2 1 1,2 0 143,1 0 1,1 5 0,1-3-1,-1 2 457,1 0 0,-1 0 0,1 4 0,-1 0-435,1 0 0,-1 4 0,0 0 0,2-1 0,3 0-193,4 1 1,0-3-1,2 5 1,5-2-82,2 0 0,4 0 1,4-2-1,3 0 0,2 2 1,0-1 69,0-1 1,4-7 0,-2 0-1,5-1-94,4 1 1,7-5 0,7 3 0,2 0 0,-35 5-1,0 0 51,35 1 0,-2-3 0,-5-1 0,5 1 1,-31 2-1,0 0-189,1 0 1,1 0 0,-1 0-1,-1 0 1,34 0 0,-36 1 0,1 0-1,-1-1 1,0 0 39,1 0 0,-1 1 0,1 0 0,0 0 1,2 1-1,0 0 0,1 0 0,-2 0 0,34 0 149,-6 0 1,3 0 0,-7 0 0,2 0 0,2 2-103,-1 2 1,-1-3 0,-2 5 0,-3-2 0,-5 2-69,-6 0 1,0-3 0,-5 3-1,-2-2 1,0 1-73,2 2 0,-5-4 1,2 3-1,-4-2 1,-2 0 56,-1-1 1,-6 2 0,-6-1-1,-2-1 1,-3 0 6,-1 1 0,-2-2 207,1 2-59,-6 3-376,-2-6-773,-5 5 318,0-6 1069,0 0 0,0 5-152,0 3 1,0 9 0,0 5-141,0 6 0,0 4 0,0 7 0,0 2 0,0 6-96,0 6 0,-4-1 1,-1 9-1,-1 5 1,3-31-1,-1 2-20,1 1 0,-1 0 0,1-3 1,-1 0-1,0 3 0,-1 1 1,0-1-1,1 0 0,0-1 1,0-1 24,1 1 1,-1 0-1,-1-2 1,0 0-1,0 26 1,-1-4 93,1-7 1,-4-6-1,5-6 1,0-2-1,0-4-39,0-8 1,-2 0-1,3-7 1,-1-2 342,1-1 1,1-3-342,-2-3 0,1-1-191,-6-3 0,7-1 0,-4 4-1008,1-2 0,2 1-2860,-5-2 1,3-3 4018,-3 4 0,0-10 0,-5-1 0</inkml:trace>
  <inkml:trace contextRef="#ctx0" brushRef="#br0">17017 10497 7897,'6'-5'203,"1"4"0,-2-5 123,3 0 0,-1 4 0,1-5 0,2 1 0,1 3 129,1 2 0,1-3 0,1 0 0,2 0 1,4-1-39,-1 1 1,3 0 0,-4 3 0,2-2-1,2-3-93,1-1 0,2 5 1,0-4-1,0 2-174,0 0 1,-4-4-1,0 2 1,1 0 0,2 1-104,1 2 1,-2 2-1,1 1 1,-1 0-1,4 0 58,-1 0 0,6 0 0,0 0 0,1 0 0,0 0 24,2 0 0,1 0 0,1 0 0,-1 1 0,-1 2 165,-2 1 0,-1 4 0,3-2 0,-2-1 0,2 1-57,1-3 1,7 0 0,3-1 0,2 2 0,2-1-204,0-1 1,-2 2 0,-1 0-1,-2-1 1,-2-2 73,-3-1 0,0 0 0,3 0 0,6 0 0,3 0-3,1 0 1,-2 0 0,-1 0 0,0 0 0,-1 0-10,-4 0 0,-2 0 0,-2 0 0,3 0 0,6 0-32,1 0 0,5 4 0,-2 0 1,-3-1-1,-3-1 19,-2-2 1,-1 0-1,2 0 1,-2 0-1,3 0 47,0 0 0,3-2 0,2-1 0,1-2 0,-3-1 12,-4 1 0,-1-4 1,-6 4-1,-2-2 1,-1-1-43,-2 1 0,4-3 0,2 6 0,1 0-63,1-2 1,-6 3 0,2-3 0,-4 0 0,-2 3 0,-1 0-107,-3-1 1,-4 3 0,-3-3 0,-2 2 0,-2 2 71,-3 0 0,-1 0 0,-2 0 1,1 0-1,-1 0 73,1 0 1,-1 0 99,1 0 376,-1 0-1342,-5 0 0,-3 0 0,-8 0-1704,-4 0 0,1 0 1,-2 0 2493,0 0 0,-2 0 0,-2 0 0</inkml:trace>
  <inkml:trace contextRef="#ctx0" brushRef="#br0">19399 9276 8274,'0'-13'64,"-1"1"0,-2-1 181,-1 1 1,-2-1 0,4 1 0,-4-1 0,-1 1 0,-2-1 0,-3 2 184,0 3 0,2 3 0,-1 5 0,-3 0 0,0 0 8,1 0 1,0 5-1,-1 3 1,-1 3-210,-2 2 0,-1 1 0,3 2 0,-2 4 0,2 1-57,1-1 0,6 5 1,0 6-1,-2 1 1,-1 2-74,-2 2 1,5 3 0,1 1-1,2 3 1,2 1-105,1 4 1,2 0 0,3 2 0,4 0 0,6-2 54,1-2 1,5-4 0,3-9 0,6-5 0,4-6 108,0-6 1,8-7 0,-3-8 0,2-8-1,1-12 114,2-12 0,-9-9 0,0-14 0,-5-4 0,-4-5 25,-4-3 1,-2 2 0,-6-2-1,-4 2 1,-4 3-201,-3 3 0,-6 4 0,-5 10 1,-4 6-1,-5 8-126,-5 3 1,-3 9 0,-11 6 0,-1 6 0,-1 5-3265,-1 1 0,-2 12 3292,1 9 0,-2 14 0,-6 9 0</inkml:trace>
  <inkml:trace contextRef="#ctx0" brushRef="#br0">20410 9051 8274,'0'-7'598,"0"-4"1,0 3 0,-2-2 375,-2 2 0,3 1 1,-5 4-489,1-1 0,2-4 0,-4 2 0,0 1 22,0-1 0,-1-2 0,-5 4-151,1 1 1,-1 2 0,1 1-1,0 0 1,-1 0-42,1 0 1,-1 5-1,1 3 1,-1 3-1,1 2-80,-1-1 0,-1 5 0,-1 1 0,-2 0 0,2 1-258,1 1 0,2 5 1,-1 4-1,2-1 1,2-1-61,0 2 1,5-2-1,-3 3 1,2-1 62,2 0 1,2 5 0,1-5 0,0-2-1,0 0 1,0-4 110,0-2 1,0 1-1,0-5 1,1-2-1,2-1-17,1-2 0,6 1 0,-2-2 1,3-1-70,1-2 0,5-1 1,1 1-1,0-2 0,1-2-12,1 0 1,1 0 0,5-4-1,3-1 1,3-3-527,0-5 0,3-2 1,-6-3-1,-2-2 1,0-5 272,-2-3 1,-6-1 0,-4 1-1,-4-3 1,-4-2 602,-1-4 1,-2-3-1,-4-2 1,0 0-1,-1-3 1,-3 0 137,-5 1 0,1 5 1,-3 3-1,-3 2-749,0 2 0,-5 7 0,-1 5 0,-1 2 0,1 3 0,-3 2-1018,0 5 1,-2 4 0,0 6-1,0 6 1285,0 8 0,-5 3 0,-2 2 0</inkml:trace>
  <inkml:trace contextRef="#ctx0" brushRef="#br0">13137 15983 8492,'-9'4'2163,"1"0"-438,5 1 1,-4-5 1911,3 0-2874,3 0 0,5 0 0,8 0-386,2 0 0,-4 0 1,-2 0-1,2-2 1,1-1-1,2-1-74,-1 1 1,5 2-1,-1 0 1,1-2-236,1-1 0,1 0 0,6 4 0,2 0 0,0 0 0,2 0-190,-1 0 0,3 0 0,-2 0 0,-1 0-111,-2 0 1,-3-5-1,-2 1 1,-3 1 0,-1 2-563,0 1 1,-1 0-3101,-3 0-1567,-1 0 5462,-5 0 0,-13-5 0,-7-2 0</inkml:trace>
  <inkml:trace contextRef="#ctx0" brushRef="#br0">13224 15684 7591,'0'-8'-577,"0"-1"88,0 0 0,0 2 4156,0-2-1303,0 7-1285,0-4-19,0 6-508,0 0 0,-4 6-417,0 2 1,-6 3 94,2 1 1,-3 1-81,-2-1 1,1 1 65,-1-1 1,1 1-222,-1-1 1,-3 5 1,-1-1-66,-5 1 0,8-4 0,-4-1 0,1 0 0,1 2 59,0 3 1,2-3-1,2 4 1,1-2 34,3 1 1,-2 1-1,4-3 1,1 2-19,-1-2 1,2-1 0,4-2 0,0 1 0,0-1 301,0 1 0,1-5-55,4 0 1,-3-5 0,7 1-1,-1-1-32,-1 1 0,4-2 1,-3 2-1,3-3 0,2 1 7,-1 2 1,1-3 0,1 3 0,1-1 0,3 0 0,1 1-62,4-1 1,-4-2 0,2 1 0,0 0-364,-2 3 0,3-1 0,-4-4 0,0 0 0,2 0-97,-1 0 1,-4 0-1,3 0 1,-1 0 0,0 0-393,-2 0 1,3 0-1,-2 0 1,0 0-1177,-2 0 1,-2 0 0,1 0 1859,-1 0 0,-5 0 0,-2 0 0</inkml:trace>
  <inkml:trace contextRef="#ctx0" brushRef="#br0">20759 9525 8106,'-7'0'8960,"2"0"-8300,5 0 1,1 0 0,3 1-1,5 2 335,2 1 0,8 0 0,6-4 0,7 0-314,4 0 0,7-1 0,3-2 0,2-2-557,2-2 0,-1 0 0,-4-3 0,-2 2 0,-1-2 0,1-1-751,1-1 1,-4 3 0,1 1 0,-5-2 0,-5 1-1173,0 0 0,-3-2 1,-6 4-1,-4-1 1,-3 0-976,-4-2 1,-7 3 2773,1-1 0,-10-1 0,-2-3 0</inkml:trace>
  <inkml:trace contextRef="#ctx0" brushRef="#br0">21296 9114 9843,'0'-9'6832,"0"1"-6302,0 5 0,-2-2 0,-2 6 0,-6 3 88,-5 4 1,0-1 0,-6 2 0,-1 2 83,-2 4 0,-6-1 0,-3 3 0,-2-2-432,2 1 1,-2-2 0,4 4 0,1 0 0,-1 2 0,4-1 99,0-2 0,2 2 1,1 0-1,0 2-153,3 0 0,-1-4 0,5 2 0,1-1 0,-1-1 0,0-1-180,2 1 0,1 0 0,3-5 0,3 0 0,4 1-37,2-1 0,2-3 0,0-1 0,2 0 0,2-1 0,3 4 0,7-4 0,1 2 0,3-2 0,1-1 0,4 1 0,2-2 0,4 1 0,3 0 0,-1-3 0,4 2 0,-4-1 0,-1 1 0,-1-1 0,-4 0-800,-3-1 1,-5-1-1,2 1-1176,-1 1 1,-1 1 0,-5-4 0,1 2 1975,-1 1 0,1 6 0,-1-4 0</inkml:trace>
  <inkml:trace contextRef="#ctx0" brushRef="#br0">21246 10098 7950,'-13'13'9546,"1"-1"-7063,5-5-3269,1-1 1,8-7-4486,2-4 5271,3-2 0,5-5 0,1-1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17366 4314 9437,'0'8'551,"1"-1"1,2 0 0,1 0-181,-1 2 0,-2-2 1,-2 2-1,-2 2 0,-1 3 1,0 4 22,-2 1 1,5 2 0,-5 5 0,2 2 0,-1 2 0,-1 2 0,-1 1-127,0-1 1,-1 6-1,-3-2 1,1 4-1,2 1-46,-2 2 0,-1 2 0,-1 7 0,-1 4 0,1 3 22,-1 1 0,1-1 1,-1 4-1,-1-1 1,-1 2-109,-2 2 1,7-31-1,0 0 1,1 2-1,1 0 1,0 0-1,-1 0 1,1-1 0,0 0-61,0-1 1,-1 1 0,-12 30 0,12-31 0,0 1 0,0 0 0,0 1 0,0 0 0,0 1-22,2-1 1,-1 1 0,-1-2 0,0 0 0,-6 26 0,2-1-1,4-3-132,-1-4 0,3-3 0,0-2 0,1-3 0,4-5-592,0-2 0,-2-3 0,0-4 0,1-6 0,2-5 0,1-3-1956,0-3 0,-2-5 1060,-2-2 0,1-6 1565,-5-2 0,-6-11 0,-5-9 0</inkml:trace>
  <inkml:trace contextRef="#ctx0" brushRef="#br0">17291 4251 8041,'12'-5'-782,"1"2"760,-1-5 0,5 5 429,0-1 0,5-2 34,-1 2 1,-2-1 3,2 0-214,0 4 6,4-5 1,0 2 166,-1 0-173,7-6 96,6 9 0,5-9-6,8 6 0,-2-4-147,11 4 1,-5-2 23,4 2 1,0 1-325,4-5 1,-25 6 0,0 0 258,2-2 1,1 0-1,3 2 1,0 1-15,3-1 0,-1 0 0,-1 1 0,0 0-74,-1 1 0,1 0 0,5 0 0,0 0-144,1 0 1,0 0 0,1 0 0,1 0 89,0 0 1,0 0-1,0 0 1,0 0-340,1 0 1,2 0 0,3 2-1,2 0 340,4 0 0,1 1 1,-4-1-1,0 1 6,-1-1 1,0 0 0,3-1 0,0 1-42,6 2 0,0 0 0,-1-2 0,-1-1 89,-2 1 1,-1 0-1,4 1 1,0 0-21,3-1 1,0 0 0,-3 2 0,1 0-308,-3-2 0,1 0 0,3 3 0,0-1 304,1-2 0,-1 0 1,-3 1-1,-1-1-66,-3 0 0,-1 1 1,1-1-1,2 1 63,-19 0 1,2-1-1,-1 1 1,18 2 0,-2 0-83,-5-3 0,0 0 0,0 3 0,0 0 120,5-1 0,-1 0 0,-4 1 0,-2 0 74,-2-1 1,0 0 0,3 2 0,0-1-185,1 0 0,0-1 1,-2-1-1,0 1 52,0 0 0,1 0 0,-1 0 1,1 0-121,1 2 1,1 1-1,3-2 1,0 1 52,-1-2 0,-1 0 1,-1 2-1,0-1 3,-3 0 0,0-2 1,1 1-1,1-1 29,5 2 0,-1-1 0,-5-2 0,0 0 10,-3 2 0,0 0 1,-2 0-1,1 0 6,1 3 1,0-1 0,-3-2 0,-1 0 53,3 1 0,-2-1 0,-2-2 0,-2 0 31,-3 2 1,-1 0-1,4 0 1,1-1-38,2 1 0,-1 0-48,-1-1 0,-1 0 5,2 0 1,0-1 0,-7 0 0,-1-1 17,1 3 1,-1 0 0,-2-1 0,0-1 0,0 1 0,0 1 0,-3-1 0,0 0 0,28 3 0,-10 0 0,-18-2-1</inkml:trace>
  <inkml:trace contextRef="#ctx0" brushRef="#br0">25399 4858 14144,'-11'29'18,"-2"9"1,1-1 0,-1 2 66,1 2 0,3 2 0,2 4 1,0-1-1,2 0-91,-1-2 0,-3 5 0,0-2 1,-2 4-1,-1 6 68,-1 4 1,-3-2-1,-1 8 1,2-4 0,1 0-1,1-1 46,1 0 0,1 2 0,1 1 0,2 2 1,0-2-50,1-1 0,-3-3 0,4-2 0,1-2 0,-2-2 5,0-2 0,3 4 0,-5 0 0,1-1 0,0-2 2,0-2 1,3-4 0,-2-1-1,2-2 1,2-1 79,2 0 1,1-2 0,0 2-1,-2-1 1,0-4-137,-3-5 1,-3 1-1,3-6 1,-2-1 0,-3-3-1,-1-3 30,-2-1 1,1-6 0,-1 2 0,0-5-125,-4-4 1,3 2 0,-4-6-1,1-1 1,-1 0 0,0 0 14,0 1 1,-4 0 0,1-4 0,-2 0 0,-2 0 36,0 0 1,-4 0-1,-2 0 1,-1 0 0,-2 0 74,-2 0 1,-3 0 0,-4 0 0,-7 1-21,-7 3 0,20-3 1,-2 0-1,-2 1 1,-1 1-1,-2-1 1,-1 1-1,-2-1 1,0 1-1,-3 0 1,-1 0 25,-4-1 1,-1 1-1,-3 1 1,0 0-1,-3-1 1,-1 0-1,0 0 1,-1 0-1,-2 0 1,-1 0-86,20 0 1,-1-1-1,1 0 1,-21 0-1,-1 1 1,22-1-1,0 0 1,0 0-1,-2 0 1,1 0-1,-1 0 1,-1-1-1,0 1 1,0-1 93,2 1 0,0 0 0,-1 0 0,-5-2 0,0 1 1,0-1-1,2 1 0,1 1 0,0-1 0,-2 0 1,1-1-1,-1 1-83,-1-1 1,0 0 0,0 0 0,0 0-1,0 0 1,-1 0 0,-1 0 0,-1 0-1,0 0 1,0 0 0,1 0 0,0 0-1,-1 0 1,1 0 0,0 0 0,-2-1 0,1 1-1,0-1 86,-1 0 1,1-1 0,0 1-1,0 0 1,-1 1 0,1-2 0,-1 0-1,0 0 1,1-1 0,-1 1 0,1 0-1,0-1-44,0 1 0,0 0 0,0 0 0,1-1 0,0 0 0,-1 0 0,0 0 0,0-1 0,1 0 0,0 1 0,0 0 1,0-1-1,2 2 0,-1-1 0,2 0-6,1 0 1,1 0-1,0-1 1,-3 2-1,0 0 1,1 0 0,4-1-1,0 1 1,0 0-1,-1-1 1,-1 1-1,1 0 1,2-1 0,1 1-1,-1 0 72,-20-3 0,0 0 0,6 0 0,0 0 0,0 0 0,2 1 0,4 0 0,1-1 0,4 1 0,1-1 0,0-1 0,1 1-107,0-2 1,0 1 0,2 0 0,1 0 0,2-1 0,2 1-1,3 0 1,0 0 41,3-1 0,0 1 0,-30-5 0,-4 1 0,3 2 0,1 0 2,3 1 0,6-3 0,4 5 0,6-1 0,7 1-108,5 2 1,0 1-1,6 2 1,2 0-1,0 0-302,2 0 0,6 0 1,2 0-1,5 2-1673,4 2 1,-2-1 0,6 5 2062,1 2 0,6-2 0,1 2 0,-1-1 0,-2-3 0</inkml:trace>
  <inkml:trace contextRef="#ctx0" brushRef="#br0">19636 4812 8027,'-7'-8'-252,"3"0"1,4-1-1,3-3 1,1 0 0,0-1-1,1 1 1,-1-1 222,-2 1 1,0-1 0,-2 1 168,0-1 1,-2 6 0,-2 3 218,-4 3 0,-2-1 0,1 0 0,0-3 620,0 3 1,3-5 563,2-2-1003,2-2 1,2 6 0,0 5 0,0 8-10,0 7 0,-1 10 0,-2 9 0,-1 2 0,1 2-27,2 4 1,-3 6 0,0 8-1,-1 1-313,0 2 0,4-1 0,-4 2 1,4-2-1,1-5 0,1-5-285,4-1 0,-3-8 1,5-1-1,-1-4 1,-2-3-1351,2-6 1,-5-2-1,3-6 1,-1-3-629,1-5 1,-1-5 2071,5-8 0,0-8 0,5-8 0</inkml:trace>
  <inkml:trace contextRef="#ctx0" brushRef="#br0">19674 4513 8192,'-2'-8'113,"0"0"0,-3-2 320,3-1 1,2 4-1,4 3 1,3 1 11,0-1 1,9 2 0,1-3 0,8 1-71,8 0 0,6-6 0,12 3 0,2-1 0,2-1-119,2 0 0,1-3 0,5 1 0,2 2 0,-30 5 0,1 1-250,3 0 1,1 0-1,2-1 1,2 0 0,0 1-1,2 0 1,0 1 0,1-1-1,1-1 1,1 1-107,3-1 1,1 1-1,3 1 1,0 1-1,6-1 1,0-1-1,0 1 1,0 0 0,2-1-1,0 1 73,3 1 0,0 0 0,-3 0 0,0 0 0,-1 1 0,0 0 0,1 0 0,0 0 0,2 0 0,1 0 0,-3 0 0,1 0 55,-5 0 1,0 0 0,5 0 0,0 0 0,-2 0 0,-1 0 0,1 0 0,-1-1-32,-2-1 1,-1 0 0,4 1 0,0 0-1,-2-1 1,-1-1 0,1 1 0,0 0-1,-1-1 1,-1 0-4,-3-1 0,0 1 0,2 2 0,-1-1 0,3 0 0,0-1 0,-2 1 0,0 0 0,-4 0 0,-3-1 27,-6 2 1,-1 0 0,2-1-1,-2 1 1,-4 0 0,-1-1-1,0 0 1,0 0 0,-3 0-1,0 1 238,26 0 1,-6 1-1,-10 0 1,-6 0-1,-7 1-139,-8 3 0,-1-1 0,-8 4 1,-2 0-232,-4 0 1,-3-4 0,-5 2-47,3 1 1,0-3 62,-1 5 1,-1-1 508,5 1 1,-5 3-1,1-2-114,-2 2 1,-2 1-219,0 1 0,0-1 0,0 0 1,0 1-1,0 1-486,0 2 0,4 0 0,0 4 0,-1 3 0,-2 0 68,-1 2 0,0 4 0,0 2 1,-1-1-1,-3 2 435,-5 0 1,2-3-1,-1 3 1,0-2-1,-1-1 70,1 2 0,5-5 0,-1 5 0,3-2 0,1 1-251,0 2 1,1-3-1,3 3 1,5-2 0,2-2 0,1-1 1,1-3 0,-1 0-1,1-2 1,-2-2-297,-3-2 1,2 2 0,-6-3 0,-1-2 0,-2-1 779,-1-1 0,0-5 0,0 0 129,0 2 1,-5-5-1,-4 0-217,-2-4 0,3 0 0,-1 2 0,0 1-198,-2-1 1,-6-2 0,-1 1 0,-3 1 0,-4 1-111,-2-2 1,-9 4 0,-5 0-1,-11-1 1,-14 2 0,31-4-1,-2 0-47,0-1 1,0 1 0,1 1 0,1 0 0,-34 2 0,1 0 40,2-1 1,30-3 0,-1 0 0,0-2-1,1 0 1,-1 0 0,1 0 0,-31 0 37,3 0 0,-4 0 0,-3 0 0,34 0 0,-1 0 0,-1 0 0,-2 0 48,-3 0 0,1 0 1,-1-2-1,0 0 1,-1 0-1,-1 0 0,0 0 1,-1 1-1,-1 0 1,-1-1-140,-3 0 1,0 0 0,-4 1-1,0 1 1,1-2 0,0 0-1,-1 1 1,-2 0 0,0 1 0,0 0 85,0 0 0,1 0 0,5 0 0,1 0 0,3 0 0,1 0 0,1 0 0,2 0 0,0 0 0,2 0-12,0 0 1,1 0-1,-1 0 1,0 0 0,4 0-1,2-1 1,-32-2 0,7-2 28,7-2 1,4 0 0,3-3 0,1 2 0,-1-1 4,-2 2 1,-1-2 0,0 3 0,3 1 0,4-1-45,6 3 1,2 2-1,-2 1 1,1 0-1,1 0 1,2 0-80,-2 0 0,0 0 0,1 0 0,2 0 41,1 0 0,2 1 0,6 2 1,1 1-1,1 0 18,-1 2 0,2-3 0,1 4 0,1 0 0,3-2 159,1 1 0,1 3 0,-1-2 0,-1 2 1,-2-2-146,2-2 0,1 3 1,2-3-1,1-1 1,1 0-110,2 0 0,-1 0-541,-3-4 1,4 0-827,-1 0 0,7-1 390,-3-3 1,4 1 0,2-5 1078,4-2 0,1-7 0,7-2 0</inkml:trace>
  <inkml:trace contextRef="#ctx0" brushRef="#br0">24427 5772 7973,'0'-8'780,"-1"0"1,-2-2-1,-1-1 1,-1 0-1,0 0-58,-3-2 1,1 4-1,-2-8 1,0 2-1,-2 0-360,-2-2 1,-1-4-1,-1 4 1,-3 2-1,-1 1 4,-4 2 1,-2 1-1,-4 1 1,-4 3-1,-3 2-92,-1 2 0,1 2 1,1 1-1,2 0-197,-2 0 1,0 0 0,1 1 0,0 2 0,1 2 0,0 1-18,0-1 1,3 5 0,-3-2-1,0 3 1,0 2 28,-1-1 1,2 5 0,-2 1-1,1 1 1,-1 4 177,2 0 1,1 3-1,3 2 1,0 3-134,5 0 0,-2-1 1,5 1-1,1 3 1,2-1-123,3 2 1,3 3 0,1-3-1,2 4 1,0 2 25,1-1 1,0 1 0,4-1-1,-1 1 1,1 1 32,2 1 1,1-3-1,0 6 1,0 1-1,0 1-16,0 2 0,1-1 0,2-2 1,3-2-1,-1 1-126,1-1 0,3-3 1,0-6-1,2-1 1,1-3 111,1-2 0,3 0 0,1-6 0,0 1 0,-1 0 0,1 0 164,-2 0 1,2-5 0,-2-2 0,-1-2-56,1 1 1,0-1 0,-1-3 0,2-1 0,2 0 9,1-4 0,3 2 0,7-5 0,4 1 0,4-1-135,0-2 0,0-3 0,1-4 0,-1-5 0,1-2-285,-1-1 0,-4-10 0,1-3 0,0-4 0,1-5 172,-2-3 0,7-3 0,-2 2 0,1 0 0,-2-2 25,-4-2 1,2 0 0,-6 5 0,-3 0-1,-3-2 452,-7-3 0,2 3 0,-1-2 0,-2 2 0,-1 3 72,-2 3 0,1-6 0,-1 4 0,0 1 1,-3-2-462,0 0 0,-5-2 0,3 0 0,0-3 0,-2-2-102,1-1 0,-1 0 1,-2-3-1,1 2 1,-1 4-362,-2 5 1,-1 1-1,0 9 1,0 2 7,0 1 0,-1 5 0,-3 1 0,-5 3 0,-2 2-254,-1-1 0,-6 6 1,-3 3-1,-3 3 1,-2 1-63,-3 0 1,3 0 770,-3 0 0,-3 11 0,0 3 0</inkml:trace>
  <inkml:trace contextRef="#ctx0" brushRef="#br0">12850 5685 7417,'-39'-31'124,"0"0"0,2-1 0,-1 1 0,2 3 0,-1 1 0,-2 1 0,-1 1 0,-2 1 0,1 2 0,-2 0 0,1 0 0,0 0 0,-1 1 0,2-1 0,-1 1 0,0 0 0,-2 0-36,0 0 0,-2-1 0,-1 0 1,0-1-1,-2-3 0,0-1 1,0 0-1,1-1 0,-1-1 1,1 1-1,-3-1 0,0 0-259,-2 0 0,0 1 0,-3-2 0,1 0 0,-1 3 0,-1 0 0,1 1 0,-1 0 145,-1 0 0,-1 0 1,-4 2-1,-1 0 1,19 8-1,0 0 1,-1 1-1,0 0 1,-1 0-1,0 0 1,-2 1-1,-1 0 1,-1 1-35,-1 0 0,-2 1 0,1 1 0,0 1 1,0 1-1,-1 1 0,-2 2 0,-1 1 1,-1 1-1,-3 0 0,0 1 0,0 1 0,-3 0 1,-1 0-1,0 1 63,-5 0 0,-1 0 1,1 2-1,5 2 1,2 1-1,-2 1 1,12 0-1,-1 0 1,-1 0-1,1 1 0,1 1 1,0 1-1,0 0 1,0 1-1,-1 1 1,-1 0-1,1 1 1,-1 0-40,-1 0 1,-1 2-1,1-1 1,1 2-1,-13 4 1,2 1-1,-1 0 1,12-3 0,-1 1-1,0 0 1,1 0-1,0 0 1,1 1-1,-1 0 1,1 1 0,1 0-1,0 0 1,0 1-1,0 1 43,-2 0 0,0 0 0,0 1 1,1 1-1,1 1 0,0 2 1,1 0-1,-1 1 0,0 0 0,0 1 1,0 0-1,0 1 0,1-1 1,1 1-1,-1 0 0,1 0 1,-1 1-1,1 0 0,-1 0 0,0 2-8,-1 0 0,0 1 1,0 0-1,0 2 0,2 0 1,2 1-1,-1 1 0,-1 0 1,-4 4-1,-1 1 0,0 0 1,0 1-1,1 0 1,1 1-1,0 0 0,1 1 1,0 0-1,0 1 0,0 0 1,1 1-1,10-9 0,0 0 1,1 1-1,-1 0 1,1-1-48,0 2 1,0-1-1,0 1 1,0-1 0,0 2-1,0-1 1,0 1 0,0 0-1,1 1 1,-1 0 0,1 1-1,0 1 1,0 0 0,0 1-1,1-1 1,-2 1-1,1 0 1,0 1 0,0 0-1,1-1 1,1 1 0,0 0-1,0 0 1,1 0 0,0 0 93,-1 1 0,1 1 0,1-1 0,-1 1 0,2-1 0,0 0 1,0 0-1,1 1 0,0-1 0,1 1 0,0 1 0,0-1 0,1 2 1,0-1-1,0 0 0,1 1 0,0-1 0,0 1 0,1-1 0,0 1 1,1 0-1,1 0 0,0 0 0,0 0 0,1 1 0,-5 12 1,0 0 0,1 0-1,2 1 1,0 1 0,2 1 0,1-1-1,1 1 1,2-1 0,1 1 0,0-1-1,2 1 1,-1 0 0,0 1 0,2-1-1,-1 1 1,5-12 0,0-1 0,0 1-1,1 0 1,0 0-33,0 1 1,0-1-1,1 1 1,0 0 0,0 0-1,1 0 1,1 1 0,0 0-1,1 1 1,0-1 0,1 2-1,2 0 1,0 1 0,0 0-1,1 0 1,0 1 0,1 0-1,0 0 1,0 0 0,1 1-1,0 1 1,1 0 0,1 1-1,-1 0 1,1-1-42,0 2 1,1 0 0,0 1 0,0-1 0,1 0 0,0-2 0,1 1 0,1-1 0,-1 0 0,2 1 0,-1 3-1,1 0 1,1 1 0,0-1 0,1 1 0,0-2 0,2 1 0,-1-1 0,2 1 0,0-1 0,1 1 0,1 0 0,0-1-1,1 1 1,1 0-21,0 1 1,0 1 0,1-1 0,1 0-1,0 0 1,0-2 0,1 0 0,1-1-1,0 0 1,0 0 0,0-3 0,1-1-1,0 0 1,0 0 0,1-2 0,0-1-1,0-1 1,1 0 0,0-1 0,1 0 0,1-1-1,0 0 1,1-1 0,1 0 0,1 0 57,1 0 1,1-1 0,0 0 0,1 0 0,1-1 0,-1-2 0,1 0 0,1-1 0,0 0 0,2-1 0,1 1 0,1-1 0,1 0 0,1 0 0,0-1 0,0 0 0,1-1 0,0 0 0,1 0 0,1-1 0,0 0 0,2-1 0,0 0 0,0 0 0,1-1-14,0-1 1,1 0 0,-1-1-1,2 0 1,0-2 0,-1-1-1,1-1 1,1-1 0,0 0-1,2-2 1,1 1 0,1-2-1,1-1 1,1 0 0,0-1-1,-1-1 1,1-1 0,1 0-1,0-1 1,0 0 0,0-2 0,0 0-1,1-2 1,0 1 0,1-2-1,0 0 1,1 0 0,0-1-1,1-1 1,-1 0 10,2-1 1,0 0 0,0-1-1,0-1 1,0 0 0,1 0-1,0-1 1,0-1 0,0-1 0,1 0-1,1-2 1,0 0 0,1-1-1,0-1 1,0 1 0,1-1 0,1-1-1,0 1 1,0-2 0,0 1-1,0-1 1,0-1 0,0 0-1,1 0 1,0-1 2,2 0 0,0 0 0,0-1 0,1-1 0,-1 0 0,-1 0 0,-1-1 0,1 0 0,0-1 0,-1-1 0,1 0 0,0-1 0,-1-1 0,1 0 0,0 0 0,2 0 0,0-1 0,1 0 0,-1 0 0,1-1 0,-1-1 0,1 0 0,0-1 0,0-1 0,0 0-35,0 0 1,1-2-1,0 0 1,0-1 0,-1-1-1,-1 0 1,0-1 0,-1-1-1,1-1 1,-1-1-1,2-1 1,-1-2 0,0 0-1,1-1 1,-1 0 0,0-2-1,1 0 1,-1 0 0,1-2-1,-1 0 1,-9 3-1,0-2 1,-1 1 0,1-2-1,0 1 1,-1-1 26,1 0 0,-1 0 0,1-1 0,-1 0 0,0 0 0,0-2 0,0 0 0,-1-1 1,1-1-1,-1 0 0,0-1 0,-1 0 0,1 1 0,-1-1 0,0 0 0,0 0 1,0-1-1,0 0 0,-1-1 0,1 0 0,-1-1 0,0-1 0,0 1 0,0-1 1,-1-1-1,1 1 0,-1-2 0,0 1 0,0-1 0,0 0 0,1-1 1,0-1 0,0 1 0,-1-2 0,1 1-1,-1-2 1,0 0 0,0-2 0,-1 1 0,0-2 0,0 1-1,0 0 1,-1 0 0,-1 0 0,0 0 0,1 0 0,-2-1-1,1 0 1,-1 0 0,1-1 0,-1-1 0,-1 1 0,1-1-1,-1 0 1,-1 0 0,0 0 0,0-1 0,0 0 0,-1 0-1,0 0 1,0-1 0,0 1 0,-1-1 0,1 0-1,-1 0 1,-1 0 26,1-1 1,-1 1 0,0 0 0,0-1 0,-1 0 0,0-1 0,-2 0 0,0 0 0,0-1 0,-1 0 0,-1 0 0,1 0 0,-1 0 0,0-1 0,-1 0 0,1 0 0,-1 0 0,-1-1 0,0 0 0,-1 1 0,0-1 0,0-1 0,-1 1 0,0-1 0,0 0 0,-1-1 0,0 0 0,0 0 0,-1-1 0,0 1 4,0-2 1,0 0 0,0 0 0,-1 0 0,0 0 0,-2-1-1,0 2 1,-1 0 0,-1-1 0,0 1 0,-1-1 0,1-1-1,1-2 1,-1 0 0,1-2 0,-1 1 0,-1 0 0,0-1-1,-1 2 1,0-1 0,-2 0 0,1 0 0,-1 0 0,0 0-1,-1 1 1,0-1 0,-1 1 0,0-1 0,0 1 0,-1-1-32,1 1 1,-2 1 0,1-1-1,-1 0 1,0 0 0,0 0-1,0-3 1,-1 0 0,0 0 0,0 0-1,-2-1 1,0 1 0,1-9-1,-1-1 1,-1 1 0,0-1 0,-2 1-1,1 0 1,-2 0 0,0-1-1,0 1 1,-2 0 0,0 1-1,-2 0 1,0 0 0,0 0 0,-2 0-1,0 1 1,-1 0 0,-1 0-1,-1 0 1,0 0 25,0 0 1,-1-1 0,-1 1 0,0-1 0,-1 1 0,-1 1 0,-1 0 0,-1 1 0,0-1 0,-2 0 0,-1-3-1,0 0 1,-2 0 0,0 1 0,-1 0 0,-1 2 0,0 0 0,-2 1 0,0 1 0,-1 0 32,-1 1 0,0 2 0,-1-1 0,-2 1 0,-1 1 0,-1-1 0,-2 0 0,-2 0 0,0 1 1,-2 1-1,0 3 0,-1 0 0,-1 1 0,-1 0 0,0 1 0,-2-1 0,0 0 0,-1 0 1,-1 1-1,0 0 0,-2 1 0,-1 0 0,0 0 0,-1 1 0,0 1-85,0 1 0,-1 0 0,0 1 1,0 0-1,-2 2 0,-1 1 1,-1 0-1,-1 1 0,-1 1 1,1 1-1,1 2 0,0 1 1,0 0-1,-1 2 0,-1 0 1,-1 0-1,-1 2 0,-1 0 1,-1 1-1,0 2 0,-1 0 1,0 1-1,-1 1 0,-1 1 1,0 1-94,-1 1 0,0 0 1,0 1-1,-1 2 1,-1 0-1,0 2 0,-1 2 1,0 0-1,0 1 1,-1 2-1,-13-3 0,-1 3 1,1 1-1,-2 1 1,15 5-1,-1 0 0,0 2 1,0 0-1,-1 1 1,-13 0-1,0 2 1,0 1-1,0 1 114,1 0 0,0 2 0,1 0 0,0 3 0,2 2 0,0 2 0</inkml:trace>
  <inkml:trace contextRef="#ctx0" brushRef="#br0">15881 10186 8089,'-7'12'0,"-4"1"190,3-1 1,2-4 0,1-1-1,1 0 1,1 0 268,4 3 0,5-5 1,6 0 1025,1-4-1099,-1-1 0,1 0 0,-1 0-80,1 0 0,-1 0 1,1 0-1,-1 0 55,1 0 0,5 0 21,2 0 1,5 0-27,4 0 0,3-4-59,6 0 0,1-6 72,2 2 0,-1-3-80,6-2 1,-2-3 8,2-1 0,7-4-270,-3 5 1,14-9 22,2 4 0,-28 6 1,2-1-1,0 3 0,1 0 1,0-1-1,0-1 1,0-1-1,0-1 64,1-1 1,1 0 0,1 2-1,2 0 1,4-4 0,1 0-1,0-1 1,-1 0 0,0 0-1,0 1-45,1-2 0,0 1 1,2-2-1,0 0 1,3 1-1,1 1 0,0-1 1,0 0-1,0-1 1,0 0-81,-2 1 0,1 0 0,1-5 0,1 1 0,1 1 0,0 0 0,-1-1 0,0-1 0,-2 0 0,0-1 132,0-1 1,-1 0 0,1 1 0,-1 0 0,0 2 0,0 0 0,-3 1 0,0 1-89,-4 1 1,-1 1 0,2-1-1,1 0 1,-2-2 0,1 0-1,-2 0 1,0 0 0,-1 0 0,-1-1-1,-2 0 1,-2-1-107,-3 0 0,1 0 0,3-1 0,-1 1 0,-1 0 0,-1 1 1,3-1-1,0 0 93,-1 1 0,1-1 0,-3 3 0,-1 0 0,-1-1 0,-2 0 0,2-1 0,-2-2 0,0 0 0,0-1 0,-1 1 0,1 0-19,0 0 1,1 0-1,-2 1 1,1 0 0,0 2-1,-1 0 1,0 1 0,-1 0 72,-2 1 0,-1 0 0,-1-1 1,0 0-1,24-22 0,-26 22 1,1-1-1,0 1 0,0 0 0,0 0 1,-1 1 185,26-23 1,1 6 0,-4-2 0,-6 5-139,-4 4 0,-2-2 1,-1 5-1,1-1 1,-2 1-1,-2 2 77,0 2 0,-1 1 1,3 0-1,-3 0-257,-4 0 0,-2 1 1,-2 2-1,-2 3 1,-2 1-1,-4 2 161,-4 3 1,-4 0 0,-2 1-159,-2-1 0,-1 5 0,-5 1-757,-3 1 0,-3 2 0,-6 4-1762,1 0 1,-1 0 0,1 2-718,0 2 0,6-1 3290,6 5 0,6-5 0,6 2 0</inkml:trace>
  <inkml:trace contextRef="#ctx0" brushRef="#br0">21495 7144 8089,'2'-13'189,"2"1"1,3-1 332,0 1 1,0 4 95,-3-1 0,-2 2 42,7-1-272,-6-3 200,2 10 0,-5-6 743,0 2 387,0 4-1078,0-4 1,-1 5-28,-3 0 0,-5 1-123,-7 3 0,0 3-98,-4 5 0,-1 1 580,-4-1-428,-6 1-252,5 5 1,-5-3 195,7 6 1,-3-4-260,-2 3 1,3 0-198,-3 0 1,2 0 36,2-4 1,5-2 48,-1 3 1,6-7 87,-2-2 49,3 0 0,3 1-1062,3-1 559,2-5 162,12 2-341,6-5 0,7 0 259,6 0 1,5-1-1,0-3 1,2-5-209,3-2 1,5-5-30,1-1 0,7-5 129,-3 1 1,-2 3 74,-1 1 0,-5 4 140,-4 0 0,-6 5-57,-6 0 1,-6 5 473,2-1 0,-8 2 109,0 2 1,-7 2-164,2 2 1,-2 7 0,-2 8 0,-2 3 0,-2 5 0,-4 0 205,-3 4 1,-2-3 0,1 5 0,1 0 0,1-1-367,2-3 1,1-3 0,-1-1 0,2 0 0,2-1-856,0-3 1,0-3-1,4-6 1,0 1-839,0-1 1,1-5-1,2-2 1,4 0-1,2-1 1551,5-1 0,7-8 0,-2-2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12276 10535 8105,'0'-13'1192,"0"5"1,0 0-280,0-2 1,0 7-530,0 7 0,4 10 0,0 15 0,-1 6 0,-2 7 0,-1 7-202,0 8 0,4 11 1,-1-31-1,-1 1 0,-1 2 1,0 0-1,0 2 1,0 1-1,-1 0 0,0 1-23,0 2 1,0 1 0,0 3 0,0 1 0,0 0 0,0 0 0,-1-1-1,0-1-69,-1-3 0,0 1 0,2 1 0,-1 1 0,-1-1 0,0-1 0,1 0 0,0-1 0,1-2 0,0-1 0,0-3 0,0-2-47,0 28 0,0-3 1,0-11-1,0-3-314,0-6 0,4-6 1,1-2-1,-3-5 1,0-3-1,-2-8-797,0-4 0,-4-11 0,-2-9 1068,-1-15 0,-1-20 0,-5-11 0</inkml:trace>
  <inkml:trace contextRef="#ctx0" brushRef="#br0">12201 10497 10284,'6'-12'457,"2"0"0,3-1-245,1 1 1,5-1-1,1-1 1,1-1-1,5-2 1,2 2 265,3 1 1,6 2-1,-3-1 1,1 1-334,1-1 0,-1 1 0,4 1 0,1 1 0,-2 2 0,0 0 402,1 1 0,8-4-126,9 2 0,9 2-251,0-1 0,6 4 81,-2-4 0,1-1-393,-2-3 0,-29 6 1,2 1 240,5 0 1,0 1-1,0-1 1,0-1-190,4 2 0,0 0 0,-3-1 0,0-1 31,1-1 0,0 1 0,3 2 0,1 0 1,2 0 1,0 0 0,0 0-1,0 1-18,0-1 1,0 0-1,0-2 1,0 2-250,2 2 0,0 0 0,1-3 0,0 0 314,5 1 0,0 0 0,-6 0 0,-1 1 16,1-2 1,0 1 0,1 2 0,1 0-19,4-2 1,1 0 0,-3 2-1,-1 1 18,-3-1 0,0 0 1,2 1-1,0 1 2,-2 0 1,0 0 0,2-2-1,1 0 1,0-1 0,1 1-1,-4 0 1,0 0 0,0 0 0,0 0-1,1-1 1,1 1 84,2-2 1,0 1 0,-4 1 0,-1-1-1,1 0 1,0-2 0,-1 0 0,-1 0 0,2 0-1,1-1 1,-1 0 0,0 0-49,-1 0 0,-1-1 0,-1 1 0,1 0 0,-1 0 0,0-1 0,2 1 0,0 0 0,-1 0 0,-1 0 0,0-1 0,0 1-76,-4 0 1,0 0 0,1-1 0,1 1 0,-1 0 0,1 1 0,1 0 0,0 0 18,-1 1 1,0 0-1,-5 2 1,-2 1-1,1-1 1,0 0-1,-1 1 1,1 1 32,0 0 0,1 0 0,1 0 0,0 0 1,-2 0-1,-1 0 0,-2 0 0,0 0 0,-2 0 1,-1 0-1,0 0 0,-1 0 24,1 0 0,0 0 0,0 0 1,1 1-1,-1 0 0,1 1 1,-2 0-1,1 0 0,-1 0 1,0-1-1,32 2-120,-4 1 1,1-3-1,-7 3 1,5-2 49,3-2 1,-4 0-1,1 0 1,-8 0 0,-5 0-1,-3 0 300,-1 0 0,-4 0 0,3-2 0,2 0-132,2-3 1,0 1-1,-2 4 1,-3-1-1,0-2 1,-2-1 361,-3 1 0,0 2 0,-9 1 0,1 0-652,-1 0 0,1 0 0,-4-2 0,4 0 0,-1-3 45,1 3 1,-2-4-1,-4 2 1,-2 1-1,-2 0-471,-4-1 2049,-3 3-450,-7-5 0,-3 8-932,-8 2 1,2 3 0,-2 5 0,3 2 0,-1 1 0,0 3-397,-3 2 1,1 1-1,4 3 1,0 1 8,0 0 1,-4 6 0,0 2-1,0 4 1,0 5 144,-1 4 1,-4 8 0,2 7 0,-2 7-1,5-31 1,0 0 150,-1 1 0,0 1 1,2-2-1,0 0 1,-2 1-1,1 1 0,-1 2 1,0 1-1,0 0 1,-1 2 95,0 0 0,0 2 0,2-1 0,0 0 0,0-2 0,-1 1 1,1 0-1,-1 1 0,-1 0 0,0 0 40,0 0 0,0 1 0,2 2 0,0 0 1,0-3-1,-1 0 0,1-1 0,0-1 1,0-1-1,0-1 0,0-1 0,1-1-34,0-2 0,0-1 0,1 3 0,0-1 0,2 30 1,0-6-93,0-4 0,2-4 0,0-4 1,4-2-1,-1-2-81,1-4 0,2 2 0,-2 0 1,-1 2-1,1-2-313,-3-1 0,2-2 1,-1-7-1,-1-2 1,-2-2-624,-1-2 0,0-6 1,-1-2-1,-2-2 1,-2-3-1119,-2-1 0,0-2 2123,-1 1 0,-9-1 0,3 1 0</inkml:trace>
  <inkml:trace contextRef="#ctx0" brushRef="#br0">12164 12679 8041,'0'7'1847,"5"4"0,3-9-1505,9 2 1,-2-3-1,6-1-129,1 0 1,3 0-1,3 0 1,2 0 0,2 0 66,3 0 0,-2 0 0,3 2 0,2 0 37,-4 2 0,4 1-91,-5-5 1,4 1-103,5 3 0,0-2 118,8 2 0,-1 1-232,14-1 0,-4 6 189,8-2 0,-3-2-106,-2-2 0,3 2-14,-30-4 1,1 0-1,2 0 1,2 0 26,5-2 1,1 0-957,-2 0 0,1 0 830,1 0 0,1 0 0,-5 0 1,0 0 67,2 0 1,0 0 0,2 0 0,2 0-77,4 0 0,0 0 0,-2 0 0,0 0 0,-3 0 0,1 0 1,1 0-1,1 0 0,1 0 0,0 0 0,2 0 0,1 1 18,-1 1 1,1 1 0,-1-3 0,-1 1 0,-1 1 0,-1 1 0,3 0 0,0-1 0,1 0 0,0 1 0,0 0 0,0 0 0,-3 0 0,0 1 0,0-2 0,0 1-1,-1 0 1,1 0-15,1-2 0,0 0 1,0 3-1,0-1 0,-3 1 1,0-1-1,-1 1 0,0 1 1,-1-2-1,0 1 60,2-2 0,-1 1 0,-1 1 1,0 0-1,3-1 0,0 0 1,-3 0-1,-1 1 0,0 0 1,-1 0 73,3 0 1,0-1 0,-1 2-1,0 0 1,4-3 0,0 0 0,-3 0-1,-1 0 1,0 0 0,-1 0-44,-1 0 0,0 0 0,2 1 0,-1-1 1,0-2-1,0 1 0,-1 0 0,1 1 0,-1 0 1,-1 0-79,-3-1 1,1 1 0,2 0 0,1 1 0,-5-1 0,0 0 0,3 0-1,0 1 1,1-1 0,-1 0-56,-2 0 1,0 0 0,-2 1 0,0-1 0,-2 0 0,1-1 0,0 2 0,0 0 0,1-1 0,-1 1 40,2 0 0,-1 0 0,2 1 0,0 0 1,-3-1-1,-1 0 0,32 2 0,-3 2 124,-4 0 0,7-4 0,-33-1 1,0 0-1,2-1 0,-1-1 1,-1 1-1,0 0 1006,34 3-958,-4-3 1,-6 5 0,1-6 0,4 0-92,3 0 1,-3 0 0,1 0-1,-3 0 1,-5-2 0,-4 0-123,-3-3 0,-1 0 1,0 2-1,0-2 1,0-1-64,0 1 0,-6-1 1,-2 3-1,-6-1 0,-6 1 589,-5 2 1,-4-3-1,0 0 1,-4 1-411,-4 1 0,0 2 1,-1 0-1,1 0 330,-1 0 1,-3 0-1,-1 0-382,2 0 1,1 0-887,1 0 0,-5-1-1536,-3-3 1,-2 1 5,-2-5 1,-6 1 2417,-2-1 0,-3-4 0,-2 6 0</inkml:trace>
  <inkml:trace contextRef="#ctx0" brushRef="#br0">12762 12355 8113,'0'7'3309,"0"-1"-2711,0-6 0,5-2 0,0-1 0,2-1 296,3 1 1,2 2 0,5 0 0,4-2-194,2-1 1,6 0 0,2 4-1,-1 0-377,1 0 1,2-5 0,-2 1 0,-1 0-1,1 0 1,-4 0-50,0 1 1,-7-2 0,0 0 0,-2 1-293,-3-1 1,-1 3 0,-2-2-1,1 3 15,-1 1 0,-1-2-2733,-2-2 1151,-4 3 0,-5-3 0,-1 6 0,-3 4 1584,-5 1 0,-2 1 0,-1 5 0</inkml:trace>
  <inkml:trace contextRef="#ctx0" brushRef="#br0">13261 12305 12967,'5'-8'2284,"0"0"-1763,2-2 0,-3-3 1,3-2-1,0-3 1,-1 0-1,1-1 33,-1-1 0,-1 0 0,3-7 0,2-2-296,1-4 1,-3-3-1,0-1 1,2-2 0,0 0-1,-1-1 0,0 0 0,-1 4 0,3-7 1,-1 1-83,-2 1 0,1-1 1,2 3-1,-2-1 1,0-3-1,-1 0 53,-1 0 0,0 6 0,-3 4 0,3-2-114,0-1 1,3 4-1,-5 3 1,1 3-1,1 1 1,-1 0-75,4 0 0,-3 1 0,0 3 0,0 5-3,0 2 1,-4 2 0,1-1 0,-1 1-36,1-1 1,-3 5-1,3 0 1,-1-1-1079,1 2 0,-2 0-1780,2 3 1,-1 3-1869,1-3 4723,-3 2 0,5 8 0,-6 1 0</inkml:trace>
  <inkml:trace contextRef="#ctx0" brushRef="#br0">13723 10884 9410,'11'-1'305,"0"-2"1,0-1 0,3-1-1,0 1 1,0 0 0,-2 1 1,1 2 0,1 1 0,1 0 0,3 0 0,1 0 0,4 0-97,0 0 0,3 0 1,4 0-1,3 0-145,3 0 0,3-4 0,1 0 0,1 0 0,0-1 0,-3 1 20,0 1 0,5 1 0,3-1 0,3-3-104,6-1 0,-3 3 1,4-3-1,-4 2 0,-5 1 1,-1 0 146,-1-1 0,-5 0 0,3 2 1,-2-3-29,1 0 0,5 3 0,-1-3 0,1 1 1,0-2-1,-4-2 120,-4 1 0,0 4 0,-9-3 0,1 0 1,-1 2-1,-2-1-104,-2 3 0,-1-2 0,0 1 1,1-1-1,4 0 0,-3 4 0,5-5 0,-1 2 0,-4 0 0,0 1 66,-2 2 1,-2-1 0,-1-1 0,-1-1 0,0 1 0,-2 2 194,-2 1 1,-3 0 0,-2 0-1,-1-1-51,-2-3 0,2 2 0,-3-2-232,3 3 1,-2 1-237,-1 0 0,-4 0-1559,4 0 1,-3 0 0,3 0-963,2 0 1,-4 4 2662,3 0 0,-1 0 0,5-4 0</inkml:trace>
  <inkml:trace contextRef="#ctx0" brushRef="#br0">16131 10747 8232,'-13'-13'2736,"6"6"0,2 3-2254,5 8 1,1 3-1,2 6 18,1-1 1,4 5 0,-2 1 0,1 0-260,3 0 1,-3 4-1,1-1 1,2 4-1,1 2 1,0 4 39,-3 1 0,3-4 1,-3 2-1,4-1-117,0 0 0,0 4 1,1-3-1,-2-3-65,-3 0 0,3-7 0,-2 0 0,0-1 0,1-1 0,-1 0-65,0-3 0,-2-1 1,0 0-1,0 1 1,-1 2 158,-1-2 1,-1 0 0,-2 1 0,0 0-1,3 1-15,-3 1 1,1-4-1,0 4 1,1-2 0,-1 1-1,0-2 26,1-1 0,-3-6 0,3 1-968,-2 0 1,-1-3-1087,3-2 0,-2-4-588,2-4 0,-3-3 2438,-1-5 0,0-6 0,0-2 0</inkml:trace>
  <inkml:trace contextRef="#ctx0" brushRef="#br0">16443 11557 8706,'-7'-5'1216,"0"3"1141,3-2-1927,2 3 0,-5 2 0,5 3 1,-3 5-227,3 2 1,0 1-1,2 1 1,0-1-91,0 1 0,0-1 0,0 0 0,0 1 0,0-1 32,0 1 0,0-1 1,0 1-1,0-1 0,0 1 81,0-1 1,0 1 0,0-1 0,0 1 0,2-1 32,2 1 1,-3-1 0,5-1 0,-2-1-219,0-2 1,2-5 0,-4 2 0,4 0 78,1-1 0,1 4 0,5-2 71,-1 0 1,1 1 0,-1 3-1,0-3-100,1-1 0,-5 2 0,1-3 0,2 1 0,3 1 1,2-2-57,-1 1 0,-1 2 0,0-4 1,1-1-116,2-1 1,0 2 0,-5 0 0,2-1 0,1-2 0,2-1 47,-2 0 1,-1 0 0,-2 0 0,1-1-2,-1-3 1,5 2 0,0-3 0,-2 0-1,-1 1 1,-3 0-14,-3-1 1,3 3 0,-2-3 0,2 0 23,1 1 0,1-5 0,-2 0 0,-2 0 48,0 0 1,-5-2-1,3 3 1,-2-3-1,-2-2 126,-1 1 0,2-1 0,0 1 6,-1 0 0,-2-1 0,-1 1 0,0-1-118,0 1 0,0 3 1,0 1 160,0-2 1,-1-1 38,-4-1 0,-1-1 0,-7 2 0,1 2-43,-1 0 0,5 2 1,-1-2-1,0 2 0,-2 0-19,-2 0 1,1 3 0,-1-3 0,1 1-1,-1 2-76,1-2 1,-5 5 0,1-4 0,-1 0 0,0 1-167,1 1 0,-5 2 1,3 0-1,0-2 0,-2-1-3,1 1 0,2 2 0,-2 1 1,1 0-1,1-2 33,-1-2 0,4 3 0,-2-3 0,2 2 0,1 2 31,1 0 1,0 0 0,-1 2-1,1 2 7,-1 4 0,1-1 1,-1 0-1,2 0-42,3 0 1,-3 0 0,4 2 0,-2-2-1,2 0 1,1-1 24,-1-1 1,4 5-1,-3-3 18,1 0 1,3 4 0,-2-3-1,3 3 10,1 2 0,0-1 0,0 1 0,0-1 0,0 1 0,0-1 0,0 1 0,1-2 0,2-2 8,1 0 0,2-2 0,-4 2 0,4-2-13,1-1 0,1 3 0,5-2 0,-1 2 1,1-2-28,-1-2 1,-4 3 0,1-2 0,0 0 32,3-1 0,0 1 0,1-4 0,-1 4 0,2-1 0,1 1 102,2-3 1,-1 0-1,-2-1 1,1 2-80,2-1 1,0-1-1,-3-2 1,1 0-1,2 0-91,-2 0 1,-1 0-1,-2 0 1,1 0-1,-1-2 0,1-2 0,-1 3 0,0-3 1,1 2-1,-1 1-26,1-3 0,-1 1 1,1-4-1,-1 0-98,1 0 1,-2 3 0,-1-3-1,-2 0 37,2 0 1,-1-1 0,1-3 0,-3 1 104,-2 2 1,1-1 0,-3-3 42,1 0 1,0-1-1,-4 1 1,0-1 80,0 1 1,-4-1 0,-2 1 0,-1-1 80,-2 1 0,2 3 0,-1 1 0,-2 0 0,0 0-59,2-1 1,-3 2 0,2-2 0,-2 0-1,-1 1-94,-1 1 0,1-4 1,-2 3-1,-1-2 0,-2 0-117,2 2 0,-3 1 0,0-3 1,0 2-1,-2 0 29,1 1 1,2 1 0,-3 6-1,-1-1 1,0-2 22,0-1 1,6 0 0,-3 4 0,1 0-56,1 0 0,-1 4 1,5 0-1,-1 0 0,1 0 1,-1 2-114,1 1 1,-1-3-1,1 3 1,-1 0-1,2 0 136,3 2 0,-2-2 1,6 2-1,0-1 1,0 0 151,0 1 0,-1-1 0,5 4 0,0 1 0,0-1 0,0 1-68,0-1 0,0 1 1,0-1-1,2 1 3,2-1 0,-3 1 1,3-1-1,-1-1 1,0-1-12,1-2 1,2-1 0,-4 3 0,4-3 0,0 0-9,-1 0 0,5 0 0,-3 2 1,1-2-1,0 0 12,2 0 1,1-3 0,2 3 0,0 0 0,3-1-7,0-1 1,5-1 0,-3-4 0,2 0 0,2 0 1,1 0 0,-2 4 0,-1 1 0,-1-3 0,0 0 24,4-2 0,-5 0 1,0 0-1,-2 0 0,1 0 11,-2 0 1,-1 0 0,-2 0 0,1 0-118,-1 0 1,1-4-1,-1-2 1,-1-1-1,-1-3-69,-2-1 1,-3 3-1,3 0 1,0-2-1,-1-1 76,-3-2 1,2 1 0,-2 0 0,-1-1 0,-2 1 117,-1-1 1,0 1 0,0-1 0,0 1 207,0-1 0,-1 1 1,-3-1-1,-5 1-72,-2-1 1,3 5-1,-2 0 1,-2-2 0,-4-1-1,0-1 13,-2-1 1,0 2 0,-4 1-1,2 2-240,2-2 0,-3 1 0,3-1 1,0 3-1,-1 0-19,0 0 1,3 4 0,-2-1 0,2 1 0,-2 1-64,-2-3 0,4 1 0,-4 4 0,2 0 0,2 2-22,-2 2 0,4-1 0,-4 5 0,1 2 0,0-1-76,2 0 1,1 2-1,2-3 72,-1 3 0,5 2 0,1-1 1,0 1-1,2-1 237,-1 0 1,2 1 0,4-1 0,0 1 0,0-1-96,0 1 1,0-1 0,1 1 0,2-1 0,3 1 55,1-1 0,-3 1 0,4-1 0,2 1 0,1-2 0,1-2 59,1 0 1,-1-1-1,1 4 1,1 1-1,2-2-21,5-3 1,3 2-1,0-5 1,1 1-1,0 0-54,0-4 0,0 0 1,-1-2-1,-2 0 0,-3 0 1,-1 0-463,-2 0 1,-2-4-1,-2-2 1,1 0-1,-2 0-2331,-3-1 1,3 4 2768,-3-1 0,-2 2 0,-1 2 0</inkml:trace>
  <inkml:trace contextRef="#ctx0" brushRef="#br0">16443 11744 7944,'0'-7'-38,"0"0"1793,0 3-200,0 3-958,0-5 0,0 12-203,0 2 0,0-1 1,0 1-1,0 2 1,0 1 143,0 2 1,0-1 0,0 1-1,0-1-201,0 0 1,1 5 0,2 1 0,1 1 0,-1 4 0,-2 2-90,-1 4 1,4-3 0,0 3 0,-1-3-118,-1-1 1,2 0-1,0 0 1,-1-1-1,-1-2-87,3-1 1,-4-6 0,3 2 0,-1-4 0,0 0 116,1-1 0,0 1 1,-4-1-1,0 1 1,0-1 27,0 1 1,0-1 0,0 1 0,0-1 0,0 2-125,0 3 1,0-2 0,0 4 0,1-1-37,4-3 0,-4 1 0,3-1 0,-3 2-27,-1-2-108,0-7 0,2-2 0,1-8-395,1-2 1,1-1-1,-2-5-3350,1 2 1,2-1 3850,-2-3 0,-3-6 0,5-2 0</inkml:trace>
  <inkml:trace contextRef="#ctx0" brushRef="#br0">16630 12417 7984,'-9'0'-150,"1"0"1,4 0-600,-4 0 0,3 0 1030,-3 0 1,4 0 1839,-4 0 1846,5 0-213,-8 0-3019,9 0 0,-2 0 1,8 0-1,5 0-356,2 0 1,1 0-1,1 0 1,1 0-1,1 0-9,2 0 1,5 0 0,-1 0 0,2 0 0,2 0-109,0 0 0,0 0 0,0 0 0,0 2 0,0 1-19,0 1 1,-4 1 0,-2-2 0,0 1 0,-1-1-64,0-2 1,3 3 0,-4 1 0,-1-3 0,1 0 112,0-2-240,-1 0 0,1 0-79,0 0 1,3 0-73,-3 0 0,0 0 162,-5 0 1,2 0 0,1 0-22,2 0 1,0 0-1,-5 0 1,0 0 4,1 0 1,-5 0-1,1 0 1,0 0-1,2 0 95,2 0 1,-5 0-137,1 0 118,-7 0-58,9 0 0,-8 0-696,5 0 0,-3 0-1670,3 0 782,-5 0-2727,2 0 4244,-5 0 0,0 0 0,0 0 0</inkml:trace>
  <inkml:trace contextRef="#ctx0" brushRef="#br0">17603 12305 8051,'-7'0'1253,"1"0"1,6-1-706,0-3 1,0 1 62,0-5 0,0 3 0,2-3-268,2-2 0,-3-1 0,3-1 1,-1-2-1,0-1-9,1-2 0,4-4 0,-3 3 0,-1-1 0,0-2 1,2 0 26,0 1 1,-3-1 0,3-4 0,-2 0-159,0 0 0,2 0 0,-4 0 0,3 2 0,-1 0-15,1 3 1,-3-1-1,3-4 1,-1 0-1,2 1 16,1 4 1,-4-4 0,2 3-1,-1-2 1,0-2-7,-1 0 1,3 1-1,-2 1 1,0-1-1,0-2 40,0 0 1,5-1 0,-5 2 0,-1 0 0,-1 1 0,1 0 28,1 3 1,1-1 0,-4 5-1,2 1-119,1-2 0,1 4 0,-2-3 1,1 2-1,0 0 0,1-2-244,-1 2 1,4-3 0,-2 1 0,-1 2-1,1 1 125,-4 2 0,4 4 0,-2-1 0,-1-1 120,-2-1 1,4 3-1,-1 0 1,0-1-242,1 3 0,-3-6-1904,2 4-20,-3 3 0,-2-1 0,-3 7-4736,-5 4 6752,-2-4 0,-12 16 0,-4-4 0</inkml:trace>
  <inkml:trace contextRef="#ctx0" brushRef="#br0">18039 10959 7712,'-6'-2'1636,"0"0"813,0-3 397,5 1-827,-4 4 0,6 0-1483,3 0 0,-1 0 1,5 0-1,2 0-255,1 0 1,3 0 0,1 0 0,3 0 0,2 0-1,2 2-36,1 2 0,4-3 0,0 5 0,4-2-69,1 0 0,-5 0 0,3-4 1,-4 0-1,-1 0 0,0 0-192,0 0 0,-5 0 0,0 0 0,-2 0 40,-3 0 1,3 0-1,-1 0 1,-2 0 0,-1 0 33,-2 0 1,1 0 0,-1 0 0,1 0 0,-1 0-15,1 0 0,-1 4 1,1 1-1,-1-3 1,1 0-134,-1-2 0,1 0 0,-1 0 0,1 0 0,-1 0 40,1 0 1,-1 0 0,0 0 60,1 0 0,-5 0 0,1 0 0,0 0 85,2 0 1,-2 0-902,-1 0 0,0 0-1428,5 0-1929,-6 0 195,-2 0 3966,-5 0 0,-5 5 0,-2 2 0</inkml:trace>
  <inkml:trace contextRef="#ctx0" brushRef="#br0">18813 10896 8787,'-7'0'1946,"1"0"-434,6 0-990,0 0 0,5 6 0,0 2 0,1 3-150,-1 2 0,5 1 1,-3 1-1,1 3 1,1 1-94,0 3 1,-2-2-1,2-1 1,-1 1-1,0-1 20,0 3 0,1 0 0,2 1 0,-1-3 0,-2 2-45,2 2 0,-3 1 0,-1 0 0,1 0 1,-1-2-121,-1-2 0,4 7 0,-5-3 0,0 0-64,2-3 0,-4 0 1,5-4-1,-1 0 0,-2 0 1,0-3-345,0-1 0,2-1 1,-3-1-73,1 1 0,1-2 0,-2-2 700,1 0 1,2-5-27,-2 4-4254,-3-5 1215,5 2 0,-6-10 2711,0-3 0,5-9 0,2-2 0</inkml:trace>
  <inkml:trace contextRef="#ctx0" brushRef="#br0">19112 11682 7812,'-7'0'1683,"2"0"-1117,5 0 1,-1 0 397,-4 0 1,4 1 336,-3 3 1,1-2-684,-1 2 1,2-1 0,0-1-261,4 3 0,5 3 0,6-4 1,-1-1 5,1-2 0,-1 3 1,2 1-1,1-3 1,2 1-126,-2 1 1,3-2 0,0 2 0,0-1 0,0-1-107,-2 2 1,2 2 0,-2-3 0,1 1-1,0-1-112,-1-2 1,1 3-1,-5 0 1,1-1-1,1-1-165,2-2 1,-2-5-1,3 0 1,-3-1-1,-2-1-96,1 0 0,-5 3 1,0-4 109,2-2 1,0-1 0,-1-1-1,-2-1-27,-1 1 0,-2-1 0,-4 1 149,0-1 1,0 5-1,0 0 1,0-2 74,0-1 1,-6-1 0,-2 0 0,-3 3-46,-1 0 0,-1 5 1,1-3-1,-2 0 0,-2 2-88,0-1 0,-5-2 1,3 4-1,0 1-52,0 2 1,-3 1-1,3 0 1,0 0-1,-1 0 1,1 0 56,0 0 0,1 0 0,3 0 1,-1 1-1,-2 2 93,2 1 1,5 4-1,2-3 1,-2-1 1,-1 1 0,-1-2 0,-1 4 0,1 0-58,-1 0 1,5 0-1,0 2 1,-2 0 0,-1 0 76,-2 3 1,5-1 0,1 0 0,0-2 0,2 2 21,-1-1 1,1 0 0,2 2 0,-1 1 185,1-1 1,0-1 0,0-1-123,-1-2 1,0 1-1,5 2 1,2-2-57,1 0 1,6-6-1,-2 2 1,4-1 0,0 0-62,0-1 0,5 3 1,0-1-1,-1 1 1,1-1 30,0-2 1,5-2-1,-3-1 1,2 0-1,0 0 9,1 0 0,-3 0 0,1 0 0,-1 0 0,-1 0 0,2 0-44,-1 0 1,-2 0 0,2-1 0,-1-2-105,-3-1 0,3-4 1,-1 4-1,-2 0 0,-1-2-87,-1-2 0,-1 1 0,1-2 0,-2 0 122,-3-2 1,2 2-1,-6 1 1,0-2-1,0-1 223,0-1 0,0 3 1,-4 1-1,-1-2-42,-3-1 0,1 3 0,-5 0 0,-2-2-164,-1-1 1,-3 3 0,-1-1-1,-3 1 1,0 0 0,-2 1-161,1 1 0,-2-2 0,-5 2 0,-2 1 147,-1-1 0,0 2 1,4 4-1,0 0 0,2 0 79,2 0 0,1 2 0,5 0 0,-2 4 0,2 1 4,1 2 0,2 3 1,-1 0-1,2 1-315,3-1 0,-2-4 0,6 1 0,1 0 0,2 2-249,1 2 1,0-1 0,0 1-1,0-1 1,0 1 0,0-1-629,0 1 1,5-1 0,4 1 0,1-1 1155,-2 1 0,8-1 0,-2 0 0</inkml:trace>
  <inkml:trace contextRef="#ctx0" brushRef="#br0">19062 11757 8028,'-4'-9'3117,"0"1"-872,0 5-1699,4-2 1,0 10 0,1 4-1,2 2 1,1 2-141,-1 4 1,3 3 0,-1 4-1,1 1 1,1 0-177,0 0 1,-3 2-1,3 0 1,0 2-64,0-1 1,-1-2 0,4-1 0,-3 0-70,-1 0 1,2 0 0,-2 0 0,-1 0 0,2 0-17,0 0 0,-4-4 0,2-2 0,-1-1 0,2-3 11,1-1 0,-4-1 0,1-1 0,-3 1 323,-1-1 0,4 0-117,0 1 1,5-1 0,-4-1-10,2-2 0,-3-4 0,3-3-107,-1 2 0,4-3 0,-2 3-45,3-2 0,2-2 1,-1 0-1,0 0 1,1-2 95,-1-2 1,1 3 0,-1-3 0,1 2 0,-1 2 192,1 0 0,-1 0 1,1 0-1,-1 0 1,1 0-305,-1 0 0,1 0 0,-1 0 1,1 0-124,-1 0 0,1-4 0,-1 0 0,0 1 0,1 2 0,-1-3-425,1 0 1,-1-5-9407,1 5 9554,-1-6 1,1 9-1,-1-5 1</inkml:trace>
  <inkml:trace contextRef="#ctx0" brushRef="#br0">16767 9924 8028,'0'-7'784,"0"0"1,0 6 0,0 1-1,0 5-218,0 5 1,1 8-1,2 4 1,3 4 0,1 6-1,1 4-253,-1 7 0,4 9 1,-4 10-1,-3-25 1,-1 2-101,-1 4 0,0 1 0,-1 6 1,-1 1-521,0 5 1,0 1-1,0 5 1,0 3 415,0-17 0,0 1 0,0 0-836,0-1 0,0 0 0,0 1 784,0 7 0,0 2 1,0 0-1,0-4 1,0 0-1,0 0 29,1 2 0,-1 1 0,-1 0 0,0-1 0,0-1 0,-1 0-613,1 1 1,-1 0 0,1-1 602,-1-5 1,1 0 0,0-1-84,2 3 1,1 0 0,0-2 0,1 12 0,1-2-134,2-5 0,1-2 0,-1-6 0,0-1-68,0-8 0,1-1 0,7 21 1,1-14-1,2-8-285,-2-7 1,-6-8 0,0-6-1,-1-4-409,-1-2 0,-1-8 0,-6-1 0,0-8 0,0-9 0,0-9-1890,0-10 2792,0-13 0,0-17 0,0 29 0,0-1 0,0 0 0,0 0 0,0 0 0,0 0 0,0 0 0,0 1 0</inkml:trace>
  <inkml:trace contextRef="#ctx0" brushRef="#br0">17004 9363 7460,'0'12'-210,"0"1"1,0-1 0,1-1 555,4-2 1,2 2-1,8-3 1,6 3 269,8 2-386,11-1-271,4 1 0,12-6 539,2-3 0,3-3-167,1-1 0,3 0-504,6 0 1,-31-2-1,0 0 259,6 0 0,0 0 0,1-1 0,0 2 0,-3 0 0,0 2 0,1-1 1,1 0-93,-2 0 0,-1 0 0,3 0 1,1 0 20,3 0 1,0 0 0,-3 0 0,-1 0 0,0 0 0,-1 0 0,2 0 0,-1 0-30,5 0 0,-1 0 0,2 0 1,0 0-1,1-1 0,0 0 0,-2 0 1,-1-1-1,-1 0 0,0-1-53,3 0 1,-1-1 0,-1 0 0,1 0-1,5-2 1,0 1 0,-4 0 0,-1 0 0,-4 1-1,-1 0 118,-4-1 0,-1 0 1,3 1-1,-1 1 0,0-1 1,0 1-1,-1 0 0,-1 0-24,-2 2 1,-1 0 0,30-1 0,-10 4 0,-5 0 0,-5 4 0,-2 1 4,1 3 1,-4 1 0,-3 1 0,-4 1 0,-4-2-1205,-1-3 978,-2 3 0,-9-4 82,1 6 0,-6-5 148,2 0 982,-9 0-1095,4-1 1,-7 4 168,3-2 0,-1-1-180,-3 5 1,-2-2 497,2 9 1,-3 7-119,-1 6 0,-5 10 5,-3 7 0,1 11-367,2-26 0,1 0 0,0 4 0,0 0 283,-2 0 1,-1 1-1270,1 10 1,0 1 1083,0-3 1,0 1 0,-3 12 0,1 1 17,-1-1 1,1-1-1,1 2 1,2 1-1,1 1 1,1 2-1,-1 1 1,1 1-1,0 2 1,0 0-1,1-22 1,0-1 0,1 1-1,0 0 1,0-1-1,1 1-8,1 23 0,1-1 0,1-1 0,1-1 0,2-4 0,1 0 1,-1 2-1,0 1 0,0-1 0,1 1-2,-1-2 1,0 0 0,0-5-1,1 0 1,-1-1 0,0 0-1,0-2 1,0 0 0,0-2-1,0-1-59,-2-2 1,0-1-1,1-5 1,1-1 0,-2 0-1,0-1 1,1-3-1,0-1 1,0-2-1,0-1 34,3 28 1,-5-9 0,1-15 0,-3-7 0,-1-8-394,0-5 1,-1-5 0,-3-7 0,-6-5 0,-5-4-1878,-6-4 1,-7-5 2258,-1-7 0,-4-4 0,4-5 0,-2 3 0,-3 6 0,-5 4 0</inkml:trace>
  <inkml:trace contextRef="#ctx0" brushRef="#br0">16992 12766 8028,'5'19'56,"-2"-6"1,5 4 0,2-3-1,1-2 1,3 1 0,2-1 446,5 1 1,8 3 0,5 0 31,2-5 0,2 0-306,4-7 1,-2 0 417,6-4 0,-2 0-180,2 0 0,3-1-343,-4-4 1,9 4-312,5-3 0,6 3 276,1 1 0,-30 2 0,0 1 0,34 5 0,-35-2 0,0 0 0,2 0 0,0 1 0,2 1 0,1 0 33,2 0 1,2 0 0,3 1 0,0-1 0,-1-2 0,0 0 0,-1 1 0,1-1-56,0 0 0,1 0 0,2 0 0,2-1 0,1 0 0,1-1 0,-1-2 0,0 0 0,-1-1 0,-1-1-11,1 0 1,1 0 0,0 0-1,1-1 1,3 0 0,-1-1 0,-1-1-1,-1 0 1,-2 1 0,0-1-65,0 0 1,0 0-1,-1-1 1,1 0-1,2 2 1,0 0-1,-2 0 1,-2 1-1,-3 1 1,-2 0 43,-3 2 0,-1 0 1,0-1-1,-1 1 1,30 5-1,0-1 1,-3-2 9,-7 1 1,-10-3-1,-12 2 1,-6-3 36,-5-1 0,-9 4-63,-9 0 0,-9 1 0,-15-5 0,-2 0 0,0 0 0,0 0-387,3 0 1,1 0 0,2 0 0,1-2 155,2-2 211,-2 3 0,14-9 0,-4 0 0,-6 1 0,-7-5 0</inkml:trace>
  <inkml:trace contextRef="#ctx0" brushRef="#br0">20684 12068 8028,'-8'0'4163,"0"0"-3776,5 0 0,-1 0 1,8 0-1,4 0 130,3 0 1,7 0 0,3 2 0,4 2-152,4 4 0,9-1 1,9 1-1,4 2 1,4 1-1,1 2-122,-1-1 1,-1-2-1,-4 1 1,-1 3-157,-3 0 1,5-1 0,-4 0 0,0 1 0,0 1-276,-2 2 1,-2-1-1,-7-3 1,-3-1-1,-4 1-351,-3-1 0,-6-1 0,-4-1 0,-2-3 1,-3 0-2082,-2 0 2619,2-5 0,-4-2 0,5-6 0</inkml:trace>
  <inkml:trace contextRef="#ctx0" brushRef="#br0">22269 12156 8028,'0'-13'543,"0"1"1,0-1 0,0 1-1,0-1 1,0 1 110,0-1 1,-2 5-1,-2 0 1,-4-1-412,-3 2 1,-2 2-1,1 5 1,-1 0-1,1 0-112,-1 0 1,-3 4 0,-2 2 0,-2 1 0,-2 2-341,-1 2 0,2 3 0,0 1 1,0 2-1,2-2 100,2-1 0,5 3 0,2-1 0,3 1 48,1 1 1,2-4 0,4 2 0,2-3 67,2-5 1,3 2 0,5-6 0,1-1 0,1-2-1,2-1 1,-1 0 0,6 0 0,1 0 0,1-1-29,-3-3 0,4-2 1,-3-4-1,2 4-15,2 0 0,-4 2 1,-2 4-1,0 0 1,-4 1 89,-1 3 1,-3 3 0,-2 6 630,0-1 1,-7 1 0,3-1 0,-4 1-431,-1-1 0,-1 1 0,-4-1 0,-3-1-101,-3-3 0,-1 4 1,-2-6-1,-3 3 0,-4-2-967,-2-2 0,-1 4 0,2-4 0,3 1 0,1-1-1685,2-2 1,2-2 2497,2-1 0,0-5 0,-1-2 0</inkml:trace>
  <inkml:trace contextRef="#ctx0" brushRef="#br0">22418 12018 8676,'-12'0'3900,"5"6"-3722,3 2 0,2 5 1,4 3-1,2 5 24,4 3 0,2 6 0,0 3 1,-2 3-1,2 2-17,1-1 1,1 2 0,-1 1 0,-1 0 0,-3-2 16,-1-4 0,2-6 0,-4 0 0,-1-6 244,-2-5 0,-1-4-327,0 0 0,0-8 1,0-5-1,-1-8 0,-3-7-166,-5-6 1,2-8 0,-1-4-1,-2-3 1,-1-2-284,-1 1 1,3-6-1,1-3 1,-2-1-1,-1 0 93,-1 1 0,-1 1 1,2-4-1,2 4 1,2 3 146,1 3 1,2 9 0,4 3-1,0 7 1,1 2 48,4 2 0,3 8 0,8 4 0,5 3 1,3 2-1,2 3-41,3 4 0,-2 9 0,0 4 1,-3 2-1,-5 2 166,-1 0 0,-1 0 1,-6 0-1,-1-1 0,-3-2 625,-2-1 1,-1-6 0,-4 1 0,-1-2 0,-3-1-589,-4-1 0,-4-1 0,0-1 1,-2-3-711,-3-2 0,-1 4 1,-4-5-1,1 0 0,-1 0 1,0 0-4451,1-1 5039,3-1 0,0-2 0,-1 0 0</inkml:trace>
  <inkml:trace contextRef="#ctx0" brushRef="#br0">22581 12081 8028,'12'5'883,"-4"-3"1,1 2-285,0-3 1,-2-1 0,3 0 0,2 0 0,4-1 0,-1-2-132,-1-1 0,-2-6 0,2 2 1,1-5-439,2-3 0,-4 1 0,-5-6 0,0-1 0,0-2 1,-1-1 34,-1 0 1,-2 0 0,-4 2 0,0 1-1,0 2-192,0 2 1,-5 2-1,-2 3 1,-2 1-1,1 1-38,-2 2 0,-1 4 0,-3 5 0,-1 0 371,-2 0 1,-3 5 0,2 4 0,1 3 0,2 3 0,4 3 41,0 2 1,4 0-1,0 5 1,1 2 0,5 0-81,4 2 0,4 1 0,5-5 0,0-1 0,1 0-351,-1-3 1,5-3 0,1-6 0,0-1 0,1-2-482,1-5 1,-5-3-1,2-1 1,-2 0 0,0-1-1264,2-3 1,0-3 1926,-5-6 0,0-5 0,1-1 0</inkml:trace>
  <inkml:trace contextRef="#ctx0" brushRef="#br0">23105 11707 8533,'0'-9'467,"0"1"167,0-2 1,0-1-1,-2 0 1,-1 2-1,-2 2-252,-2 1 1,-1-2 0,-5 4 0,1 1 0,-2 2 43,-3 1 0,-1 1 0,-3 2 1,3 2-1,2 4-78,-1 4 0,2 1 1,5 7-1,3 1 1,2 0-302,2-1 0,1 5 0,2-3 1,0-1-1,0 1-66,0 1 0,6-5 0,2-1 1,2-1-1,0-1-79,-2 0 0,0-8 0,6-2 0,1-2 0,2 0-429,-2-1 0,3-2 1,0-2-1,2-2-128,2-1 1,-4-6 0,0 3 0,-1-1 654,-1-1 0,6 1 0,-2-4 0</inkml:trace>
  <inkml:trace contextRef="#ctx0" brushRef="#br0">23342 11881 12209,'0'-8'3255,"0"0"-2828,0 5-3673,0-3 3246,0 6 0,0 6 0,0 1 0</inkml:trace>
  <inkml:trace contextRef="#ctx0" brushRef="#br0">22356 13253 8028,'7'-6'212,"3"3"0,-5-4 0,1 1 0,1-1 0,-2-3 371,1-1 1,-2 3-1,-3 1 1,2 0 239,1 0 0,-1-2-725,-7-3 1,-2 0 0,-3 0-1,0 4 1,0 4-85,-3 3 1,-1 1 0,-3 0 0,-2 1 0,-1 3 104,-3 4 0,-2 8 0,-1 2 1,2 1-1,0 3-22,3 2 1,4 1-1,0 0 1,3 0-1,5 0-30,4-1 0,2 0 0,2-2 0,2-2 0,2-2-141,4-3 1,5-5-1,3-4 1,4 0-1,1-3-41,-1-2 1,1-1-1,4-1 1,0-3-1,0-5-323,0-2 1,-1-5-1,-2-1 1,-3 0-1,1 1-1252,-1-1 0,-2-1 1690,3 1 0,1 4 0,4-5 0</inkml:trace>
  <inkml:trace contextRef="#ctx0" brushRef="#br0">22606 13253 8028,'-6'12'0,"3"-1"0,-4-1 309,2-2 0,1-4 1,5 3-1,3-1 1,4-3 596,4-2 1,0-1 0,0-1 0,2-3 0,2-5-592,0-2 1,1-6 0,-5-1 0,1-1-312,-1-3 1,1-2 0,-2-2-1,-3-2 1,-4-1 0,-2 2-256,-2 0 0,0 2 0,0 2 0,0 1 1,-2 2 116,-2 2 0,-1 2 1,-5 3-1,2 2 0,-2 1 1,-3 3-59,-3 2 1,2 1 0,-4 4 0,1 0 0,1 1 246,0 3 0,3 5 0,0 6 0,2 3 80,3 1 1,2 2 0,6 4 0,1 1-1,4 2 1,3 1 36,3-1 0,6-3 1,-1-3-1,0-3 1,-1-1-560,1-3 0,-2-2 0,3-3 1,-2-3-1,0-2 0,2-2-977,-2-2 1,-1-1-1,-1-1 1364,-1-3 0,1-3 0,-1-6 0</inkml:trace>
  <inkml:trace contextRef="#ctx0" brushRef="#br0">22892 12879 7823,'0'-7'0,"0"1"0,0 8 879,0 2 0,0 3 0,0 5 0,0 3-196,0 6 1,0 0 0,0 8 0,0-1-322,0 1 0,0-3 1,2 3-1,1-4 0,1-4 16,-1-4 1,-1-5 0,2-4-131,5-3 0,-4-10 1,-1-3-1,-2-6-115,-2-7 1,0-1 0,0-11 0,0-2-1,1 1 1,2-1-921,1 2 0,2 1 0,-4-1 0,4 4 98,1 2 1,-3 4 0,4 2 0,1 4 0,-1 4-2753,0 0 3441,-5 6 0,8-4 0,-4 4 0</inkml:trace>
  <inkml:trace contextRef="#ctx0" brushRef="#br0">23080 12405 8028,'0'-13'0,"-5"0"0,0-3 0,-2 0 0,4-1 1012,-1 5 1,3 6 0,1 8 0,0 7-585,0 6 0,0 8 0,1-1 0,3 5 0,3 7 0,1 2 20,1 1 0,-5 5 0,3 1 0,0 0 1,-2 1 16,1 0 0,4-4 1,-2 2-1,3-5 0,1-3-363,1-5 1,-1-4-1,2-5 1,1-3-1,2-4-86,-2-5 0,-1-3 0,-1-6 0,-1-3-20,1-4 1,-1-10 0,1-7 0,-2-6 0,-2-2-519,0 0 0,-2 4 0,1-2 0,-4 3 0,-2 5-232,-2-1 1,0 6 0,0 2 0,0 2 0,-2 1-4445,-2 1 5198,-3-1 0,-5 1 0,-1-1 0</inkml:trace>
  <inkml:trace contextRef="#ctx0" brushRef="#br0">22992 12530 8028,'-12'12'2391,"5"1"-1797,3-1 0,2 5 1,5-1-1,4 0 0,7-3-49,4 0 1,3-2 0,4-1 0,0-2-296,0 2 0,-1-5 0,1 1 0,0-2 0,0 1 0,0 1 233,0-1 0,-1 0-483,-3-5 0,2 5 0,-3 2 0</inkml:trace>
  <inkml:trace contextRef="#ctx0" brushRef="#br0">23429 12555 9243,'0'12'2899,"0"0"-2554,0 1 0,0 5 1,1 3-1,2 1 1,3 1-1,-1 1 115,1 2 0,2-2 1,-4-5-1,-1-1-659,-2-2 0,3-7-4589,1 0 4788,-1-12 0,-10 1 0,-1-10 0</inkml:trace>
  <inkml:trace contextRef="#ctx0" brushRef="#br0">23416 12280 8028,'-12'-1'0,"-1"-3"4580,7 2-4317,0-3 0,6 6 1,1 2-1,4 1-263,3-1 0,3 4 0,1 0 0</inkml:trace>
  <inkml:trace contextRef="#ctx0" brushRef="#br0">23828 12043 8028,'-12'7'135,"-1"0"1,1-4 373,-1 1 1,-1 0 0,-1-4 0,-3 0 0,-1 2 39,-4 2 0,1-3 0,0 5 1,1-2-316,-1 0 1,-1 6-1,-1-2 1,3 3 0,5 2-36,2-1 0,5 6 0,2 2 0,2 0 0,2 1-143,2 1 0,1-2 0,0-1 0,0 0 1,1-1-98,3 0 1,7 0 0,7-4-1,2 0 1,3-3-1,5 0 0,0 0 0,4 0 0,-2-2 1,-2-4 172,-2 1 0,-6-5 0,-4 5 0,-2-2 0,-3 2 284,-2 0 1,0 4 0,-5 5 0,-1 3 0,-1 2-232,-2 2 1,0-3-1,-2 1 1,-1-2-1,-2-3-768,-2-1 0,-5-3 0,-7-1 0,0-2 0,-3 0-160,-2-1 0,-2 3 1,-3-6-1,-4-1 743,-3-2 0,-2 5 0,1 1 0</inkml:trace>
  <inkml:trace contextRef="#ctx0" brushRef="#br0">23429 12480 8411,'4'-13'600,"0"1"1,2 4 196,-2-1 0,4 1 0,7-3 1,3 1-193,2 2 0,1 4 1,5-3-1,2 1 0,1 3-441,-1 2 0,-2 1 0,0 0 1,1 0-1,-1 1-1264,-3 4 1,-4-4 0,0 3-1,0-3 1100,1-1 0,-5 0 0,3 0 0</inkml:trace>
  <inkml:trace contextRef="#ctx0" brushRef="#br0">23940 12268 8028,'0'12'2283,"0"1"-1233,0-1 1,0 1-1,0-1-636,0 1 1,0-5 0,0 0 0,2 1 0,1-1-246,1 0 1,1-4-1,-2 5-1259,1 0 0,0 2 1090,-4 2 0,6-6 0,1-2 0</inkml:trace>
  <inkml:trace contextRef="#ctx0" brushRef="#br0">24327 12343 7989,'-8'-2'76,"1"-2"1,0-3-1,1-1 495,1 0 0,-3-1 1,2-2-1,0 1-272,1 2 0,1 4 0,2-3-118,-2 1 0,1 2 0,-5 4 51,-2 0 0,-1 0 0,-1 0 0,-1 2 25,1 2 1,-1-1 0,1 4 0,-1 0 0,1-2-35,0 1 0,0 3 1,3 0-1,2 2 1,0 0-288,0-3 1,4 3 0,-1-3-202,3 4 1,3-1 0,5-3-1,6-4 1,1-3-210,0-1 1,2 0 0,2 0 0,0 0-1,2 0 295,-1 0 0,-2 0 0,2 2 0,-1 1 0,-3 1-928,-1-1 1,-1 2 1106,-1-1 0,6 6 0,2-3 0</inkml:trace>
  <inkml:trace contextRef="#ctx0" brushRef="#br0">24489 12368 7977,'-5'6'2635,"3"0"-1500,-3-6 1,6 0-1138,3 0 0,2-1 0,4-2 0,-2-3-874,2-1 0,-3 3 876,1-4 0,0 0 0,5-5 0</inkml:trace>
  <inkml:trace contextRef="#ctx0" brushRef="#br0">24689 12293 7968,'7'0'4495,"4"-6"-4467,-4-1 0,5 0 1,1 3-532,-1 3 1,-1-1 0,-1 0 0,-2-3 0,2 1-885,1-1 0,-3 2 1387,1-5 0,-1 5 0,5-3 0</inkml:trace>
  <inkml:trace contextRef="#ctx0" brushRef="#br0">24963 12193 8601,'7'12'2334,"4"-5"1,-4-1-1693,6-6 1,-5 4 0,0 0 0,2-1-227,1-2 1,-2-1 0,-1 0 0,2 0-1390,1 0 0,1 0 0,-1-1 973,-2-3 0,2-3 0,-4-6 0</inkml:trace>
  <inkml:trace contextRef="#ctx0" brushRef="#br0">12750 11881 8028,'-7'-5'248,"3"-4"0,-2-2 0,2-1 0,1-1 1,2 1-1,1 0 0,0-1 1912,0 1-1746,0 5 1,0 2 0,0 11-1,0 7-31,0 6 0,0 10 0,1 7 0,2 7-237,1 7 0,0 7 0,-4-1 1,0 4-1,0 2 0,0-1-392,0-1 0,0-8 0,0 2 0,2-2-460,2-2 0,-1-12 0,5-4 1,2-7-1,1-3-660,1-3 1,2-9 1365,3-8 0,-3-13 0,4-5 0</inkml:trace>
  <inkml:trace contextRef="#ctx0" brushRef="#br0">13149 11620 7954,'0'-13'70,"2"2"330,2 3 1,-2-2 0,7 6 288,0 1 1,-2 3-1,0 6-270,-1 6 1,-1 2 0,-2 7 0,1 2-94,-1 5 1,3 4-1,-2 7 1,-1 2-1,-1 6 1,1 6-78,1 5 1,0 3 0,-4 1 0,0 1-368,0-1 0,5-5 0,-1-3 1,0-3-1,0-2 0,2-2-941,1-2 1,-5-10 0,4-2 0,-2-5 1058,0-3 0,6-6 0,-3-1 0</inkml:trace>
  <inkml:trace contextRef="#ctx0" brushRef="#br0">13661 10335 7956,'0'-7'-817,"0"2"1479,0 5 0,0 1 1,0 3-308,0 5 0,0 3 0,0 5 0,0 5 0,0 6-80,0 5 0,0 4 1,0 5-1,0 4 1,0 4-1,0 4-38,0 4 1,1 3-1,2 1 1,1 0-776,-1 1 0,-1-2 1,1-3-1,1-4 1,-1-3-1,0-2 538,1-4 0,3 4 0,6-5 0</inkml:trace>
  <inkml:trace contextRef="#ctx0" brushRef="#br0">15956 9949 7633,'0'-7'2211,"0"1"-1501,0 6 1,0 2-292,0 2 0,0 8 0,0 9 0,0 4-174,0 4 1,0 4-1,0 9 1,1 4-1,2 4 1,1 4-147,-1 4 0,0 3 0,0 0 0,1-2 0,0-2-479,2-2 0,-4-2 1,5-6-1,0-2 1,-1-1-184,-1 0 1,1-4 562,-2 2 0,3-3 0,5-2 0</inkml:trace>
  <inkml:trace contextRef="#ctx0" brushRef="#br0">16468 10772 8012,'0'-7'0,"0"1"0,0 5 0,0-3 2065,0 2-1017,0-3-546,0 5 114,0 0-374,0 5 0,0 6 0,0 6 0,0 7-213,0 1 0,0 5 147,0 7 0,0 2-139,0 3 1,0 8 112,0 8 0,0 3-198,0 1 0,-2 2 10,-2 2 0,3 4-106,-1-33 1,-1 0 0,2 27-164,1-6 0,0-6 1,0-8-1,0-5 0,1-8-20,4-4 1,-4-1 0,5-9 0,-2-2 0,1-3-420,2-3 746,-4-4 0,3-1 0,2 3 0,0-5 0,0-2 0</inkml:trace>
  <inkml:trace contextRef="#ctx0" brushRef="#br0">16917 11096 7605,'-7'0'1196,"1"-2"-209,6-2-441,0 3-321,0-5 0,0 12 211,0 2 0,0 5-15,0 3 1,0 5 143,0 8 1,0 4-59,0 9 1,-4 4-221,0 8 0,0-2-479,4 7 1,0-1 337,0 4 0,0-5-445,0-3 1,0-3 252,0-1 0,0-1-879,0-4 0,0-2 240,0-5 0,0-7-334,0-1 1,4-10 0,1-4 1018,2-7 0,-4 1 0,1-6 0</inkml:trace>
  <inkml:trace contextRef="#ctx0" brushRef="#br0">17466 10884 7883,'-7'-6'1156,"-3"4"-888,6-7 0,0 13 0,4 5 0,0 9 0,1 8-75,3 7 0,-1 8 1,4 13-1,0 7 1,-2 8-84,-2-30 0,0 1 1,1 6-1,0 1 0,-1 1 1,-2 1-1,1-2 0,1 1-100,0-1 1,-1 0 0,-1 1 0,0-2 0,1 0 0,1-1 0,-1-1-1,0 0 1,1 0 0,0-1 0,-1-1 0,1-2-63,0-1 1,0-2 0,5 28 0,-4-2 0,0-9-179,2-7 0,-5-6 0,4-7 0,-4-7 0,0-6 230,3-8 0,-2-12 0,3-8 0</inkml:trace>
  <inkml:trace contextRef="#ctx0" brushRef="#br0">17715 10522 7883,'0'-12'-4,"0"-1"1,0 1 0,0 0 0,2 0 370,2 4 109,-3-3 1,10 10-235,-3-4 0,-1 4 0,0 2 1,0 4-1,-1 3 0,-1 4 94,-2 5 0,4 4 1,0 8-1,0 4 0,-2 5-128,1 3 0,0 9 0,2 10 0,-3 5 0,0 4 0,-3-34 0,0 1-20,-1-1 0,0 0 0,5 30 0,-2 2 0,0-3 0,1-2-168,-1 0 0,4 1 0,-4-4 1,0-3-648,2-7 1,-5-7-1,5-2 1,-2-4 0,0-5 626,-1-5 0,4 2 0,0-9 0</inkml:trace>
  <inkml:trace contextRef="#ctx0" brushRef="#br0">18663 10036 8256,'2'14'803,"0"3"-559,3 3 1,0 7 0,-2 6 0,1 10 0,0 8 0,0 9-9,1 5 0,-1 0 1,-4 4-1,0-1 0,1-1-191,3 0 0,-2-3 0,3 3 1,-1-4-1,2-3-302,1-6 0,-3-1 1,3-10-1,-2-2 0,0-1 23,0-4 0,1-5 234,2 2 0,3-5 0,-4 2 0</inkml:trace>
  <inkml:trace contextRef="#ctx0" brushRef="#br0">19137 10635 7883,'0'7'420,"0"4"-209,0-10 1,0 10 0,0-3 0,0 3 3,0 2 1,0 5 0,-1 4 0,-2 7-1,-1 9-104,1 6 0,2 20 0,1 5 0,0-32 0,0 1 1,0 1-1,0 1-81,0 1 1,0 2 0,-2 4 0,0 0-1,0 1 1,0 0 0,0 0 0,1 0-1,0-2 1,0-1 0,1-3 0,0-1-53,0-2 0,0 0 0,5 30 0,-1-4 0,0-7-473,1-8 1,-2-6 0,5-8 0,1-2 494,-2-5 0,4-8 0,-4-3 0</inkml:trace>
  <inkml:trace contextRef="#ctx0" brushRef="#br0">19474 11058 7883,'0'-12'-392,"0"4"1,0-1 0,2 0 796,2-2 1,-3 2-1,5 2-142,-1 2 1,-3 2 0,3 6 0,-1 2 0,0 4 58,-1 5 1,3-1-1,-2 10 1,-1 1 0,-1 6-16,3 1 1,-4 8-1,3 8 1,-2 6-1,-2 5-170,0 3 1,0 3-1,0 1 1,-2 1 0,-1-2-1,-1-3-67,1-3 0,2-8 0,1 1 1,0-1-494,0-3 1,0-9 0,0-2-1,0-6 1,0-5 0,0-4 422,0-3 0,0-1 0,0-5 0</inkml:trace>
  <inkml:trace contextRef="#ctx0" brushRef="#br0">19611 12093 7883,'0'-7'2224,"0"2"-2017,0 5 1,0 1 0,0 3 0,0 6 19,0 5 1,0 10 0,0 10 0,0 5 0,0 7-230,0 6 1,-4-1 0,0 7 0,1 0 0,2-1 19,1-4 1,0-1-19,0-11 0,5-1 0,2-4 0</inkml:trace>
  <inkml:trace contextRef="#ctx0" brushRef="#br0">18539 4738 8087,'-6'-20'0,"-1"4"0,-1 2 1103,-1 1 0,7 1 1,-3-1-1,5 2-255,5 3 0,2 8 0,5 10 0,1 5 1,-1 6-420,0 2 1,-3 9-1,-1 5 1,0 9-201,-1 7 1,3 4 0,-6 5-1,0 0 1,1 1 0,0-4-170,2-5 1,1-1 0,5-13-1,-1-4 1,1-6 0,-1-5-265,1-4 0,3-7 0,1-7 0,-2-3 57,-1-5 1,3-6 0,1-11-1,1-7 1,3-10 0,2-8-325,1-7 1,-4-4-1,-2 2 1,-1-2 188,-3 1 0,2 7 1,-3 6-1,-3 6 0,-1 6 1,-3 6 667,-3 5 0,3 5 54,1 3 0,-1 7 0,0 10 0,-2 10 0,-1 8-88,2 7 0,-5 3 0,5 3 1,-2 1-215,0 2 0,5 0 0,-4-6 0,1-3 0,1-4 45,0-3 1,-3-6 0,4-5-22,2-5 0,-3-5 1,0-6-1,0-5 1,-1-6-1,3-8 275,-2-3 1,2-4 0,-3-2 0,1-5-541,3-6 1,1-1 0,3-3-1,1 0 1,1 1 0,0 1-445,-2 6 0,-3 4 0,-2 9 0,-2 1-390,-1 1 0,2 10 1,-4-2-1,0 4-1309,2 2 0,-5 2 2246,4 10 0,-10 7 0,-2 8 0</inkml:trace>
  <inkml:trace contextRef="#ctx0" brushRef="#br0">19537 5199 7993,'0'-8'0,"0"-1"0,0 0 197,0-3 0,0 4 1,0 0-1,1 0 1465,3 1 1,-3-4 285,4 2 0,-5 4-1445,-5 1 0,-1 2 1,-7 2-1,1 0 0,-2 0-234,-3 0 0,-1 6 0,-4 2 0,2 3 0,1 3-154,0 3 0,3 2 0,1 6 0,4-2 0,4 0 0,2-3-132,2 3 1,1-1-1,2-2 1,0-2-86,0 0 1,6-5-1,1 1 1,3-5-1,1 0 1,3-2-22,-1-3 1,3-3 0,-1-1 0,2 0 0,-1 0 220,2 0 1,-4 0-1,3 0 1,-3 0 363,-2 0 0,1 6 0,-2 2-322,-3 3 0,-3-2 1,-5-1-1221,0 2 1,-5-5-1,-3-1 1,-3-1 0,-3 0-1,-3 1-5316,-4-1 6396,-2-2 0,-2-6 0,0-2 0</inkml:trace>
  <inkml:trace contextRef="#ctx0" brushRef="#br0">19162 5436 14565,'20'0'1137,"3"-2"0,-2-2-657,3-4 1,2 2-1,2 1 1,1-1-1,-1-1 1,-1 0-76,2 3 1,-6-1 0,0 1 0,-2 1-1066,-2 1 1,-3 2 0,0 0-1,-2 0-712,-2 0 1,-3 0 1371,-1 0 0,0 0 0,5 0 0</inkml:trace>
  <inkml:trace contextRef="#ctx0" brushRef="#br0">18464 5959 7993,'-7'0'332,"-4"0"1,4-1 0,-2-2 3484,1-1-2888,5 0 0,5 4 0,10 0 0,9 0 213,7 0 1,5-4 0,9-2 0,5-1 0,8-2-1,9-3-555,5 0 0,-31 6 0,-1 0 0,28-6 0,-4 4-376,-5 4 0,-5-2 0,-3 2 0,0 2 0,-4 0 0,0 2-500,1 0 1,-5-4-1,0 0 1,-5 0-358,-6-2 0,-4 3 1,-3-4-1,-3 1-712,-1-1 1,-5 4 0,-5-3-760,2 1 2117,-5-2 0,1 0 0,-6 1 0</inkml:trace>
  <inkml:trace contextRef="#ctx0" brushRef="#br0">18713 6408 7993,'0'-12'213,"0"-1"1,0 1 0,0-1 0,0 1 0,0-1 0,0 0 0,0-3 793,0 0 1,4-1 0,2 6 0,1 1-539,2 2 0,-2 5 0,2-1 0,0 4-74,3 4 1,0 4-1,0 9 1,0 5 0,-3 6-53,0 5 1,-1 9 0,4 4-1,1 3 1,-1 4-252,1 1 1,-1-1-1,1-8 1,-1-4-1,1-7-73,-1-5 0,-1-4 1,-1-5-1,-2-7 12,2-3 1,1-8-1,0-2 12,-2-7 0,2-10 1,-3-5-1,3-6 1,1-5-1,1-5-373,-1-3 1,1-6-1,-1-4 1,-1 2 0,-1 3-497,-2 6 0,-3 4 0,2 13 1023,-2 2 1,3 11-1,-3 13 1,-1 11 227,1 8 1,-3 0-1,3 9 1,1-1-1,2 3-313,3 3 0,-3-2 1,1-3-1,-1 0 1,0-3-1,-1-3 349,-1-5 0,4 2 0,-2-6-115,3-5 1,-3-4 0,-1-9 0,0-2-25,0-4 0,1-5 0,4-2 0,-3-3 0,0-3 0,0-4-122,2-2 1,2-4 0,-2 4-1,-1-4-117,-2-1 1,0 3-1,3-4 1,-1 0-1,-2 1-249,2 3 1,-3-2 0,0 4 0,0 2 0,-2 4-421,1 3 1,0 5 0,-4 5-1065,2-2 0,5 6 0,-4 4 518,2 7 1,-4 8 1131,1 2 0,3 11 0,0-2 0</inkml:trace>
  <inkml:trace contextRef="#ctx0" brushRef="#br0">19711 6682 7993,'0'-12'3461,"0"0"-2795,0-1 0,4 1 1,2-1 622,1 1 1,-4-1-574,1 1 0,-4 1 0,-4 1 1,-5 3-1,-2 1-232,-1 4 0,-2 0 1,-1 2-1,-3 2 1,0 0-357,0 3 1,1 4-1,4 1 1,2 4-1,2 4-47,0 1 1,7 2 0,-3 4 0,5-1-107,5-4-27,1 4 0,3-10 0,-1 2 0,2-2 101,1-1 1,1-2 0,1-3 0,-1-5 23,1-6 0,-5-8 1,-1-7-1,0-1 0,-1-4-833,-1 0 0,1-2 0,-4 1 1,4 2-1,-1 3 760,1 1 0,4-4 0,-3 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23604 8453 7802,'-20'-17'135,"-5"1"1,0-7-1,-5 4 1,1-2-1,0 0 1,-1-1-1,1 0 1,-1 0-1,-2 1 180,-3-1 1,-2 4-1,-3 1 1,-2 4-1,0 1-278,-1 4 1,3-3 0,-4 4 0,1 0-1,3 3-108,1 3 1,-4 2-1,-4 5 1,-7 7 68,-9 11 0,32-7 0,-1 2 0,-4 4 0,1 1 0,-1 2 0,1 2 0,-1 3 0,0 2-24,-1 3 0,-1 1 0,-1 7 0,-1 1 0,-4 5 1,-2 2-1,15-14 0,0 0 0,0 1 0,0 2 0,1 0 1,0 1-45,0 0 0,0 2 0,1 0 0,0 3 0,2 1 0,0 0 0,2-2 0,2 1 0,0 0 0,1-1 0,0 2 0,1-1 0,0 0 0,1 0 0,0 0 196,0 1 0,0 0 1,2-1-1,-6 18 0,2 0 1,8-20-1,0 1 0,2 0 1,-3 19-1,4-1 0,2-2 1,4-1-144,1 0 1,2-1 0,4 1 0,3 0 0,3-3 0,2 0 0,4 0 0,4-1-1,4 0 1,2 0 0,2-2 0,2-1-19,0-1 1,2-2-1,6 1 1,2-3 0,-2-5-1,2-2 1,5-2-1,3-4 1,5-2 0,3-4 204,4-2 1,1-5 0,2-5 0,3-4 0,3-4 0,2-5-1,-20-3 1,1-2 0,0-2 0,2-1 0,0-2 0,-1-2-160,1-1 0,0-1 0,0-2 0,0-2 0,-1-2 0,1-1 1,0 0-1,0-2 0,-1 1 0,1-2 0,1 1 0,-1-2 1,1-1-1,0-1 0,0 0-98,1-2 0,0 0 0,-1-2 0,-2-1 0,-1-2 0,0-1 1,0-1-1,-2-1 0,1 0 0,-1-1 0,0 1 0,0-1 0,0-1 1,0 1-1,-1-2 0,0 1 0,-1-1 0,0-1 69,-3 0 1,0-2 0,0 0 0,-1-2-1,0-1 1,0 0 0,-3-1 0,0-1 0,-1 1-1,0 0 1,0 0 0,-2 0 0,-1 0-1,-2 0 1,-1-1 79,-1 0 0,-2 0 0,-1-1 0,-3 3 1,-1 0-1,-3-1 0,5-21 0,-5 0 1,-2 0-1,-4-1 0,-5 1 0,-4 0-17,-2 2 1,-5-1 0,-6 2 0,-5 1 0,-5 3 0,-5 1 0,-4 1 0,-5 1-1,-4 3 1,-5 2 0,-5 2 0,-6 3-20,13 15 1,-2 1 0,-1 2 0,-18-8 0,-2 2 0,13 12 0,-1 2-1,-1 1 1,-1 2 0,0 1 0,-1 2 0,-1 2 0,1 2 0,-1 1-106,1 2 0,0 1 0,-1 1 0,-3 0 0,-1 2 0,0 2 0,2 0 0,0 1 0,0 1 0,-2 2 0,0 1 1,0 1-1,0 2 0,-1 0 0,0 2-234,-1 0 1,0 2 0,1 0 0,3 0 0,2 0-1,-1 1 313,-1 2 0,0 1 0,-2 1 0,-4 3 0,-1 2 0,-2 2 0,10-2 0</inkml:trace>
  <inkml:trace contextRef="#ctx0" brushRef="#br0">13785 7343 8047,'-4'-12'712,"0"-1"0,-4 1 0,4-1-263,1 1 1,3 6 0,3 6 0,2 7 0,1 6 0,-1 3-109,-2 5 0,3 3 0,-2 3 1,0 5-166,1 6 1,-2 9-1,4 3 1,-1 8-1,-4 6 1,0 3-212,-2 3 0,0-5 0,1 3 0,2-2 0,1 1 1,-1-2-121,-2-2 0,3-2 1,1-2-1,-1-7 1,0-5-1,0-6-807,-1-7 1,2-5 0,0-8 0,-3-4 961,0-4 0,3-6 0,2-1 0</inkml:trace>
  <inkml:trace contextRef="#ctx0" brushRef="#br0">16193 7144 8153,'-12'-11'0,"1"1"0,2 2 0,-2 5 669,3-1 0,2 9 0,2 8 1,4 8-1,4 6-213,5 6 0,-2 5 0,1 5 0,0 5 0,0 6-313,1 3 1,-2 3 0,1 9-1,-5-31 1,0 0 0,-1 2 0,0 0-143,0-1 1,0-1 0,0-1-1,0 0 1,-1 30 0,2-2 0,3-3-753,1-3 0,-3-5 0,3-9 0,0-3 0,-2-5 751,1-3 0,4-4 0,-4-5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16717 9999 7937,'7'-13'85,"0"5"1,-4 0-1,1-2 1,-1-1-1,-2-2 558,-1 1 1,0-1 0,0 1 0,0 0 0,0-1 905,0 1-1314,0-1 0,-1 1 1,-4-1-1,-4 1 54,-6-1 0,-1 2 1,-4 2-1,-3 2 0,0 1-39,-2 3 0,-4 2 0,0 2 1,-1 3-1,1 5 0,-1 3 57,-2 5 1,-1 2-1,-5 6 1,1 3-111,-1 5 1,1-4 0,0 10-1,-1 0 1,2 2 0,3 4 81,4 2 1,2-2 0,4 5 0,3 6-149,8 3 1,1 4 0,7-2 0,2-2-192,5-1 0,10-5 0,9 1 1,7-3-1,8-1 0,9 0 57,-20-25 0,1 0 0,28 18 1,5-6-1,-5-6 61,-3-5 0,2-12 1,-6-7-1,6-10 1,2-11-1,-1-11 59,-2-11 1,-3-8 0,-27 18 0,-1-2 0,-1-1 0,-1 0-63,14-32 1,-5-2-1,-8 1 1,-6-2-1,-5-1 1,-6-1 32,-2 1 1,-4 1-1,-2 3 1,-4 3 0,-5 4-249,-3 2 0,-1 7 0,-7 0 1,-3 4-1,-4 3-469,-3 4 0,-1 12 0,0 1 1,2 7-1014,-2 6 0,5 8 1,1 11 1641,2 8 0,2 13 0,0 12 0</inkml:trace>
  <inkml:trace contextRef="#ctx0" brushRef="#br0">18039 10535 8211,'-8'-4'144,"0"0"0,1-6-77,-1 2 0,-3-2 1,2-1-1,-2 1 1,-1-2 529,-1-2 0,-5 7 0,-3-6 0,-4 2 1,-2 2-172,-2 0 0,-6 0 1,2 3-1,-3 0 1,-2 1-114,1 2 1,3 2 0,3 1 0,1 0 0,6 1-71,1 3 0,3 0 0,-5 8 1,0 1-115,0 1 0,0 6 0,0 0 0,0 4 0,-1 1 1,-4 0-185,-3 0 1,1 0 0,-1 1 0,0 2 0,1 2-24,3 2 0,4 1 0,4 6 0,4 1 0,4 3 6,0 2 0,6-5 0,3 1 1,1-2-1,0-2 39,-1 1 0,1-1 1,8 1-1,3-2 0,4-2 80,5 0 0,2-1 0,6 4 0,3 1 0,4-1 0,7-1 20,4-3 1,4 2 0,6-6 0,1-3-9,-2-4 0,0 1 0,-1-7 0,3-2 0,4-4-64,3-6 0,0 2 1,-1-2-1,-3-2 0,-3 0-3,-6-2 1,1-2 0,-8-2 0,1-4-1,1-3-141,3-2 1,-2 0-1,0-4 1,1-4 0,-2-2 7,0-2 1,-6-2 0,-5-2 0,-2-4 0,-3-3 54,-5-1 0,-4-1 1,-6 1-1,-1 1 0,-2 1 324,-5 2 0,-3 0 1,-1-3-1,0 1 1,-1 2-1,-3-3 116,-5-4 0,-2 4 0,-1-3 0,-2 1-107,-3 4 0,1 1 1,-8-1-1,-3 5 0,-5 3 1,-9 1 45,-7 0 0,-2 1 1,-4 4-1,3 3-722,1 3 1,0 3 0,1 3 0,2 4 0,3 2-1,0 4-2020,-1 2 1,9-1 0,-1 5 2448,1 2 0,0 1 0,-2 1 0</inkml:trace>
  <inkml:trace contextRef="#ctx0" brushRef="#br0">17890 9537 7681,'5'32'200,"2"-4"0,0-6-691,-3-5 0,-1-3 491,1-2 0,-2 6 0,3 2 0</inkml:trace>
  <inkml:trace contextRef="#ctx0" brushRef="#br0">17990 9650 7658,'-14'0'341,"-2"0"33,0 0 1,-6-6 0,-1-2 0,-4-5 0,-7-2-19,-2-2-334,-7-10 0,-1 5 1,-6-12-1,2-2 5,2-4 0,19 16 0,0 0 0,0-3 1,-2 0-1,-2 0 0,-1 1 0,-4 1 1,0 0-1,-2 2 0,-1 0 8,0 2 1,-1 1 0,2 3 0,0 1 0,1 1-1,-1 2 1,-2 1 0,-2 2 0,-1 1 0,-2 3-6,-3 0 0,0 2 0,2 1 0,-1 2 0,1 2 0,1 3 0,-1 2 0,0 2 0,-1 3 0,0 3 0,-2 3 0,0 2 58,0 2 1,1 2 0,-2 6-1,1 3 1,3 2 0,2 2 0,0 2-1,2 1 1,1 1 0,2 1-81,0-2 1,1 2-1,3 2 1,0 1-1,0 2 1,2 1-1,0 4 1,2 3 0,3 3-1,2 1 43,3 1 1,2 1 0,2 1-1,3 0 1,5 3 0,3 1 0,0 1-1,3 0 1,3 0 0,1 1-30,3-1 0,3 1 0,5 1 1,5-1-1,-2-21 0,3 0 0,1 0 1,2-1-1,2 0 0,3-1 0,2 1 1,3 0-1,2-1-95,2 2 0,1 0 1,3-1-1,2 2 0,3 0 1,0-1-1,2 0 1,0 0-1,2-2 0,3 1 1,1-1-1,1-1 1,3 0-1,0-1 0,2 0 33,-14-10 0,2 0 0,-1 0 0,1-2 1,14 8-1,0-2 0,1 0 0,-12-8 1,1 0-1,0-1 0,0 0 0,-1-1 1,0-1-1,0 0 0,1-1 0,-1 0 0,2-1 1,-1 0-1,0-1-121,14 5 0,0 0 0,1-1 189,-11-7 0,1 0 1,0-1-1,-1-2 1,6 1-1,0-3 1,0-1-1,6 0 1,1-3-1,-1-1 1,-3-2-1,0-2 1,0-2-1,-2-1 1,-1-2-1,0-2 51,-3 0 1,0-2 0,0-1 0,2-2 0,0-2 0,-1-1 0,-4-2 0,-2-1 0,1-2 0,-2-1 0,0-1 0,-1-1 0,-2-1 0,-1-1 0,-1-1 0,-2-1 0,-1-2 0,-1-1-27,19-14 0,-3-2 0,-3-1 0,-3-3 0,-7-5 0,-4-4 0,-4-2 0,-4-3 8,-3-2 0,-3-3 1,-4-2-1,-3-2 0,-8 19 1,-1 0-1,-1-1 0,0-3 1,-1 0-1,-1-1 0,-1-2 1,-1-1-1,-2 0-46,0-2 0,-1 1 0,-2-1 0,-2 0 0,-2 0 0,-1 0 0,-2-3 0,-2 0 0,-1 0 0,-2 0 0,-1 0 0,-1 0 0,-2 0 0,-1 0 0,-1 1-101,-2 0 0,-1 1 0,-1 1 0,-3-2 0,0 0 0,-3 1 1,-2 4-1,-1 1 0,-2 1 0,2 3 0,-2 0 0,0 2 1,0 4-1,0 0 0,-2 2 3,2 4 1,-2 0 0,0 4-1,-1 4 1,-1 3 0,-1 2-1,-23-8 1,-2 5 0,1 6-1,-2 7 1,-2 7 0,-2 5-4,21 5 1,-2 2 0,0 3 0,-3 3 0,0 3 0,0 3 0,-4 3 0,0 3 0,0 1 0,-2 2 0,0 1 0,0 1 0,-3 3 0,0 1-1,0 1-17,15-7 0,0 1 0,0 1 0,1 0 0,-15 9 0,1 0 0,-1 2 0,14-7 0,-1 1 0,1 1 0,-1 1 0,1-1 0,0 1 0,1 1 0,-1 0 0,1 0 0,-1 1 0,1 1 0,0 0-1094,0 0 1,1 1-1,0 1 1,0-1 1075,2 1 0,0-1 0,1 2 0,1 0 0,2 0 1,1 2-1,1 0 0,0 0 0,1-1 0,1 2 1,0-1-1,1 0 121,0 1 0,1 1 0,1-1 0,1-1 0,-5 8 0,2-2 0,4-3 0</inkml:trace>
  <inkml:trace contextRef="#ctx0" brushRef="#br0">15282 12006 7737,'-7'18'16,"-2"-4"1,3 2 1452,-1-2 0,5-1 0,-3-1-515,4 1 0,2-5 0,4-1 0,3-1-689,3-4 0,6 0 0,1-2 1,0 0-1,0-2-169,-3-2 0,3 3 1,0-3-1,0 2 1,1 2-1,-1 2-128,0 2 0,0-1 1,-2 5-1,2 0 1,0 0-812,0 1 0,-2-2 1,-3 1-1,-1-2-945,1-1 1,-1-2 1787,1 5 0,-1 0 0,1 5 0</inkml:trace>
  <inkml:trace contextRef="#ctx0" brushRef="#br0">15370 13128 11574,'12'0'1323,"1"0"-1121,-1 0 0,2 0 0,1 0 0,3 0-209,2 0 1,-4 0-1,4 0 1,-1 0-1,-1 0 1,0 0-325,-3 0 1,-2 1 0,-3 2 0,-2 3-292,2 1 0,-5 1 0,-1 4 0,-2 1 1,-2 1-1,0 2 622,0 5 0,0 8 0,0 3 0</inkml:trace>
  <inkml:trace contextRef="#ctx0" brushRef="#br0">15420 13864 7989,'1'7'4952,"3"-3"-4631,3-3 0,7-1 0,1 0 0,3 0-193,2 0 0,5 0 0,4 0 0,0 0 1,0 0-534,0 0 1,0 0 0,-5 0-1,-2 0 1,-3 0-3127,-1 0 3531,-1 0 0,-5-11 0,1-3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solidFill>
                  <a:schemeClr val="tx1"/>
                </a:solidFill>
                <a:latin typeface="Times New Roman" pitchFamily="18" charset="0"/>
              </a:defRPr>
            </a:lvl1pPr>
          </a:lstStyle>
          <a:p>
            <a:pPr>
              <a:defRPr/>
            </a:pPr>
            <a:endParaRPr lang="da-DK"/>
          </a:p>
        </p:txBody>
      </p:sp>
      <p:sp>
        <p:nvSpPr>
          <p:cNvPr id="7171"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latin typeface="Times New Roman" pitchFamily="18" charset="0"/>
              </a:defRPr>
            </a:lvl1pPr>
          </a:lstStyle>
          <a:p>
            <a:pPr>
              <a:defRPr/>
            </a:pPr>
            <a:endParaRPr lang="da-DK"/>
          </a:p>
        </p:txBody>
      </p:sp>
      <p:sp>
        <p:nvSpPr>
          <p:cNvPr id="12292" name="Rectangle 4"/>
          <p:cNvSpPr>
            <a:spLocks noGrp="1" noRot="1" noChangeAspect="1" noChangeArrowheads="1" noTextEdit="1"/>
          </p:cNvSpPr>
          <p:nvPr>
            <p:ph type="sldImg" idx="2"/>
          </p:nvPr>
        </p:nvSpPr>
        <p:spPr bwMode="auto">
          <a:xfrm>
            <a:off x="854075" y="744538"/>
            <a:ext cx="4964113"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889000" y="4714875"/>
            <a:ext cx="48910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7174"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solidFill>
                  <a:schemeClr val="tx1"/>
                </a:solidFill>
                <a:latin typeface="Times New Roman" pitchFamily="18" charset="0"/>
              </a:defRPr>
            </a:lvl1pPr>
          </a:lstStyle>
          <a:p>
            <a:pPr>
              <a:defRPr/>
            </a:pPr>
            <a:endParaRPr lang="da-DK"/>
          </a:p>
        </p:txBody>
      </p:sp>
      <p:sp>
        <p:nvSpPr>
          <p:cNvPr id="7175" name="Rectangle 7"/>
          <p:cNvSpPr>
            <a:spLocks noGrp="1" noChangeArrowheads="1"/>
          </p:cNvSpPr>
          <p:nvPr>
            <p:ph type="sldNum" sz="quarter" idx="5"/>
          </p:nvPr>
        </p:nvSpPr>
        <p:spPr bwMode="auto">
          <a:xfrm>
            <a:off x="3779838"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latin typeface="Times New Roman" pitchFamily="18" charset="0"/>
              </a:defRPr>
            </a:lvl1pPr>
          </a:lstStyle>
          <a:p>
            <a:pPr>
              <a:defRPr/>
            </a:pPr>
            <a:fld id="{AAF845D6-3616-47A1-AAAD-AEA9BCE93897}" type="slidenum">
              <a:rPr lang="da-DK"/>
              <a:pPr>
                <a:defRPr/>
              </a:pPr>
              <a:t>‹#›</a:t>
            </a:fld>
            <a:endParaRPr lang="da-DK"/>
          </a:p>
        </p:txBody>
      </p:sp>
    </p:spTree>
    <p:extLst>
      <p:ext uri="{BB962C8B-B14F-4D97-AF65-F5344CB8AC3E}">
        <p14:creationId xmlns:p14="http://schemas.microsoft.com/office/powerpoint/2010/main" val="2936779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60F9F1A3-4E88-429A-96FC-2A7DC3624F74}" type="slidenum">
              <a:rPr lang="da-DK" altLang="en-US" smtClean="0"/>
              <a:pPr eaLnBrk="1" hangingPunct="1">
                <a:spcBef>
                  <a:spcPct val="0"/>
                </a:spcBef>
              </a:pPr>
              <a:t>1</a:t>
            </a:fld>
            <a:endParaRPr lang="da-DK" altLang="en-US"/>
          </a:p>
        </p:txBody>
      </p:sp>
      <p:sp>
        <p:nvSpPr>
          <p:cNvPr id="13315" name="Rectangle 2"/>
          <p:cNvSpPr>
            <a:spLocks noGrp="1" noRot="1" noChangeAspect="1" noChangeArrowheads="1" noTextEdit="1"/>
          </p:cNvSpPr>
          <p:nvPr>
            <p:ph type="sldImg"/>
          </p:nvPr>
        </p:nvSpPr>
        <p:spPr>
          <a:xfrm>
            <a:off x="847725" y="744538"/>
            <a:ext cx="3417888" cy="2563812"/>
          </a:xfrm>
          <a:ln/>
        </p:spPr>
      </p:sp>
      <p:sp>
        <p:nvSpPr>
          <p:cNvPr id="13316" name="Rectangle 3"/>
          <p:cNvSpPr>
            <a:spLocks noGrp="1" noChangeArrowheads="1"/>
          </p:cNvSpPr>
          <p:nvPr>
            <p:ph type="body" idx="1"/>
          </p:nvPr>
        </p:nvSpPr>
        <p:spPr>
          <a:xfrm>
            <a:off x="889000" y="3640138"/>
            <a:ext cx="4891088" cy="5541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AAF845D6-3616-47A1-AAAD-AEA9BCE93897}" type="slidenum">
              <a:rPr lang="da-DK" smtClean="0"/>
              <a:pPr>
                <a:defRPr/>
              </a:pPr>
              <a:t>11</a:t>
            </a:fld>
            <a:endParaRPr lang="da-DK"/>
          </a:p>
        </p:txBody>
      </p:sp>
    </p:spTree>
    <p:extLst>
      <p:ext uri="{BB962C8B-B14F-4D97-AF65-F5344CB8AC3E}">
        <p14:creationId xmlns:p14="http://schemas.microsoft.com/office/powerpoint/2010/main" val="595529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0" descr="Front_Top_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descr="IMP_Logo_Whit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200" y="152400"/>
            <a:ext cx="2514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2"/>
          <p:cNvSpPr>
            <a:spLocks noChangeArrowheads="1"/>
          </p:cNvSpPr>
          <p:nvPr userDrawn="1"/>
        </p:nvSpPr>
        <p:spPr bwMode="auto">
          <a:xfrm>
            <a:off x="857250" y="3429000"/>
            <a:ext cx="75247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i="1">
                <a:solidFill>
                  <a:srgbClr val="6E6E6F"/>
                </a:solidFill>
                <a:latin typeface="Verdana" pitchFamily="34" charset="0"/>
                <a:cs typeface="Times New Roman" pitchFamily="18" charset="0"/>
              </a:defRPr>
            </a:lvl1pPr>
            <a:lvl2pPr marL="742950" indent="-285750" eaLnBrk="0" hangingPunct="0">
              <a:defRPr sz="1600" i="1">
                <a:solidFill>
                  <a:srgbClr val="6E6E6F"/>
                </a:solidFill>
                <a:latin typeface="Verdana" pitchFamily="34" charset="0"/>
                <a:cs typeface="Times New Roman" pitchFamily="18" charset="0"/>
              </a:defRPr>
            </a:lvl2pPr>
            <a:lvl3pPr marL="1143000" indent="-228600" eaLnBrk="0" hangingPunct="0">
              <a:defRPr sz="1600" i="1">
                <a:solidFill>
                  <a:srgbClr val="6E6E6F"/>
                </a:solidFill>
                <a:latin typeface="Verdana" pitchFamily="34" charset="0"/>
                <a:cs typeface="Times New Roman" pitchFamily="18" charset="0"/>
              </a:defRPr>
            </a:lvl3pPr>
            <a:lvl4pPr marL="1600200" indent="-228600" eaLnBrk="0" hangingPunct="0">
              <a:defRPr sz="1600" i="1">
                <a:solidFill>
                  <a:srgbClr val="6E6E6F"/>
                </a:solidFill>
                <a:latin typeface="Verdana" pitchFamily="34" charset="0"/>
                <a:cs typeface="Times New Roman" pitchFamily="18" charset="0"/>
              </a:defRPr>
            </a:lvl4pPr>
            <a:lvl5pPr marL="2057400" indent="-228600" eaLnBrk="0" hangingPunct="0">
              <a:defRPr sz="1600" i="1">
                <a:solidFill>
                  <a:srgbClr val="6E6E6F"/>
                </a:solidFill>
                <a:latin typeface="Verdana" pitchFamily="34" charset="0"/>
                <a:cs typeface="Times New Roman" pitchFamily="18" charset="0"/>
              </a:defRPr>
            </a:lvl5pPr>
            <a:lvl6pPr marL="2514600" indent="-228600" eaLnBrk="0" fontAlgn="base" hangingPunct="0">
              <a:spcBef>
                <a:spcPct val="0"/>
              </a:spcBef>
              <a:spcAft>
                <a:spcPct val="0"/>
              </a:spcAft>
              <a:defRPr sz="1600" i="1">
                <a:solidFill>
                  <a:srgbClr val="6E6E6F"/>
                </a:solidFill>
                <a:latin typeface="Verdana" pitchFamily="34" charset="0"/>
                <a:cs typeface="Times New Roman" pitchFamily="18" charset="0"/>
              </a:defRPr>
            </a:lvl6pPr>
            <a:lvl7pPr marL="2971800" indent="-228600" eaLnBrk="0" fontAlgn="base" hangingPunct="0">
              <a:spcBef>
                <a:spcPct val="0"/>
              </a:spcBef>
              <a:spcAft>
                <a:spcPct val="0"/>
              </a:spcAft>
              <a:defRPr sz="1600" i="1">
                <a:solidFill>
                  <a:srgbClr val="6E6E6F"/>
                </a:solidFill>
                <a:latin typeface="Verdana" pitchFamily="34" charset="0"/>
                <a:cs typeface="Times New Roman" pitchFamily="18" charset="0"/>
              </a:defRPr>
            </a:lvl7pPr>
            <a:lvl8pPr marL="3429000" indent="-228600" eaLnBrk="0" fontAlgn="base" hangingPunct="0">
              <a:spcBef>
                <a:spcPct val="0"/>
              </a:spcBef>
              <a:spcAft>
                <a:spcPct val="0"/>
              </a:spcAft>
              <a:defRPr sz="1600" i="1">
                <a:solidFill>
                  <a:srgbClr val="6E6E6F"/>
                </a:solidFill>
                <a:latin typeface="Verdana" pitchFamily="34" charset="0"/>
                <a:cs typeface="Times New Roman" pitchFamily="18" charset="0"/>
              </a:defRPr>
            </a:lvl8pPr>
            <a:lvl9pPr marL="3886200" indent="-228600" eaLnBrk="0" fontAlgn="base" hangingPunct="0">
              <a:spcBef>
                <a:spcPct val="0"/>
              </a:spcBef>
              <a:spcAft>
                <a:spcPct val="0"/>
              </a:spcAft>
              <a:defRPr sz="1600" i="1">
                <a:solidFill>
                  <a:srgbClr val="6E6E6F"/>
                </a:solidFill>
                <a:latin typeface="Verdana" pitchFamily="34" charset="0"/>
                <a:cs typeface="Times New Roman" pitchFamily="18" charset="0"/>
              </a:defRPr>
            </a:lvl9pPr>
          </a:lstStyle>
          <a:p>
            <a:pPr eaLnBrk="1" hangingPunct="1">
              <a:defRPr/>
            </a:pPr>
            <a:endParaRPr lang="en-US" altLang="en-US" sz="3900" i="0">
              <a:solidFill>
                <a:srgbClr val="C51538"/>
              </a:solidFill>
              <a:latin typeface="Impact" pitchFamily="34" charset="0"/>
            </a:endParaRPr>
          </a:p>
        </p:txBody>
      </p:sp>
      <p:sp>
        <p:nvSpPr>
          <p:cNvPr id="10244" name="Rectangle 4"/>
          <p:cNvSpPr>
            <a:spLocks noGrp="1" noChangeArrowheads="1"/>
          </p:cNvSpPr>
          <p:nvPr>
            <p:ph type="ctrTitle"/>
          </p:nvPr>
        </p:nvSpPr>
        <p:spPr>
          <a:xfrm>
            <a:off x="838200" y="2438400"/>
            <a:ext cx="7543800" cy="533400"/>
          </a:xfrm>
        </p:spPr>
        <p:txBody>
          <a:bodyPr anchor="t"/>
          <a:lstStyle>
            <a:lvl1pPr>
              <a:defRPr sz="3900"/>
            </a:lvl1pPr>
          </a:lstStyle>
          <a:p>
            <a:r>
              <a:rPr lang="da-DK"/>
              <a:t>Click to edit Master title style</a:t>
            </a:r>
          </a:p>
        </p:txBody>
      </p:sp>
      <p:sp>
        <p:nvSpPr>
          <p:cNvPr id="10250" name="Rectangle 10"/>
          <p:cNvSpPr>
            <a:spLocks noGrp="1" noChangeArrowheads="1"/>
          </p:cNvSpPr>
          <p:nvPr>
            <p:ph type="subTitle" sz="quarter" idx="1"/>
          </p:nvPr>
        </p:nvSpPr>
        <p:spPr>
          <a:xfrm>
            <a:off x="838200" y="5562600"/>
            <a:ext cx="7543800" cy="228600"/>
          </a:xfrm>
        </p:spPr>
        <p:txBody>
          <a:bodyPr/>
          <a:lstStyle>
            <a:lvl1pPr>
              <a:defRPr sz="1600"/>
            </a:lvl1pPr>
          </a:lstStyle>
          <a:p>
            <a:r>
              <a:rPr lang="da-DK"/>
              <a:t>Name of speaker</a:t>
            </a:r>
          </a:p>
        </p:txBody>
      </p:sp>
      <p:sp>
        <p:nvSpPr>
          <p:cNvPr id="7" name="Rectangle 9"/>
          <p:cNvSpPr>
            <a:spLocks noGrp="1" noChangeArrowheads="1"/>
          </p:cNvSpPr>
          <p:nvPr>
            <p:ph type="ftr" sz="quarter" idx="10"/>
          </p:nvPr>
        </p:nvSpPr>
        <p:spPr bwMode="auto">
          <a:xfrm>
            <a:off x="838200" y="6553200"/>
            <a:ext cx="7543800" cy="228600"/>
          </a:xfrm>
          <a:prstGeom prst="rect">
            <a:avLst/>
          </a:prstGeom>
          <a:ln>
            <a:miter lim="800000"/>
            <a:headEnd/>
            <a:tailEnd/>
          </a:ln>
        </p:spPr>
        <p:txBody>
          <a:bodyPr vert="horz" wrap="square" lIns="0" tIns="0" rIns="0" bIns="0" numCol="1" anchor="t" anchorCtr="0" compatLnSpc="1">
            <a:prstTxWarp prst="textNoShape">
              <a:avLst/>
            </a:prstTxWarp>
          </a:bodyPr>
          <a:lstStyle>
            <a:lvl1pPr>
              <a:defRPr sz="600" i="0">
                <a:solidFill>
                  <a:srgbClr val="6A6F77"/>
                </a:solidFill>
              </a:defRPr>
            </a:lvl1pPr>
          </a:lstStyle>
          <a:p>
            <a:pPr>
              <a:defRPr/>
            </a:pPr>
            <a:r>
              <a:rPr lang="da-DK"/>
              <a:t>sdfgafgafga</a:t>
            </a:r>
          </a:p>
        </p:txBody>
      </p:sp>
      <p:sp>
        <p:nvSpPr>
          <p:cNvPr id="8" name="Rectangle 11"/>
          <p:cNvSpPr>
            <a:spLocks noGrp="1" noChangeArrowheads="1"/>
          </p:cNvSpPr>
          <p:nvPr>
            <p:ph type="sldNum" sz="quarter" idx="11"/>
          </p:nvPr>
        </p:nvSpPr>
        <p:spPr bwMode="auto">
          <a:xfrm>
            <a:off x="8610600" y="6648450"/>
            <a:ext cx="419100" cy="152400"/>
          </a:xfrm>
          <a:prstGeom prst="rect">
            <a:avLst/>
          </a:prstGeom>
          <a:ln>
            <a:miter lim="800000"/>
            <a:headEnd/>
            <a:tailEnd/>
          </a:ln>
        </p:spPr>
        <p:txBody>
          <a:bodyPr vert="horz" wrap="square" lIns="0" tIns="0" rIns="0" bIns="0" numCol="1" anchor="t" anchorCtr="0" compatLnSpc="1">
            <a:prstTxWarp prst="textNoShape">
              <a:avLst/>
            </a:prstTxWarp>
          </a:bodyPr>
          <a:lstStyle>
            <a:lvl1pPr algn="r">
              <a:defRPr sz="600" i="0">
                <a:solidFill>
                  <a:schemeClr val="tx1"/>
                </a:solidFill>
              </a:defRPr>
            </a:lvl1pPr>
          </a:lstStyle>
          <a:p>
            <a:pPr>
              <a:defRPr/>
            </a:pPr>
            <a:fld id="{D3A233D4-71E0-480D-B81F-AD6BDE09BF63}" type="slidenum">
              <a:rPr lang="da-DK"/>
              <a:pPr>
                <a:defRPr/>
              </a:pPr>
              <a:t>‹#›</a:t>
            </a:fld>
            <a:endParaRPr lang="da-DK"/>
          </a:p>
        </p:txBody>
      </p:sp>
    </p:spTree>
    <p:extLst>
      <p:ext uri="{BB962C8B-B14F-4D97-AF65-F5344CB8AC3E}">
        <p14:creationId xmlns:p14="http://schemas.microsoft.com/office/powerpoint/2010/main" val="58571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045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609600"/>
            <a:ext cx="1885950" cy="57912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609600"/>
            <a:ext cx="55054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30017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543800" cy="638175"/>
          </a:xfrm>
        </p:spPr>
        <p:txBody>
          <a:bodyPr/>
          <a:lstStyle/>
          <a:p>
            <a:r>
              <a:rPr lang="en-US"/>
              <a:t>Click to edit Master title style</a:t>
            </a:r>
            <a:endParaRPr lang="en-GB"/>
          </a:p>
        </p:txBody>
      </p:sp>
      <p:sp>
        <p:nvSpPr>
          <p:cNvPr id="3" name="Text Placeholder 2"/>
          <p:cNvSpPr>
            <a:spLocks noGrp="1"/>
          </p:cNvSpPr>
          <p:nvPr>
            <p:ph type="body" sz="half" idx="1"/>
          </p:nvPr>
        </p:nvSpPr>
        <p:spPr>
          <a:xfrm>
            <a:off x="838200" y="1943100"/>
            <a:ext cx="3695700" cy="4457700"/>
          </a:xfrm>
        </p:spPr>
        <p:txBody>
          <a:bodyPr/>
          <a:lstStyle>
            <a:lvl1pPr>
              <a:buFont typeface="Arial" pitchFamily="34" charse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hart Placeholder 3"/>
          <p:cNvSpPr>
            <a:spLocks noGrp="1"/>
          </p:cNvSpPr>
          <p:nvPr>
            <p:ph type="chart" sz="half" idx="2"/>
          </p:nvPr>
        </p:nvSpPr>
        <p:spPr>
          <a:xfrm>
            <a:off x="4686300" y="1943100"/>
            <a:ext cx="3695700" cy="4457700"/>
          </a:xfrm>
        </p:spPr>
        <p:txBody>
          <a:bodyPr/>
          <a:lstStyle/>
          <a:p>
            <a:pPr lvl="0"/>
            <a:endParaRPr lang="en-GB" noProof="0"/>
          </a:p>
        </p:txBody>
      </p:sp>
    </p:spTree>
    <p:extLst>
      <p:ext uri="{BB962C8B-B14F-4D97-AF65-F5344CB8AC3E}">
        <p14:creationId xmlns:p14="http://schemas.microsoft.com/office/powerpoint/2010/main" val="261924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5361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45680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943100"/>
            <a:ext cx="36957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86300" y="1943100"/>
            <a:ext cx="36957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04601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03338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83128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78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3114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174625" indent="-174625">
              <a:buFont typeface="Arial" pitchFamily="34" charset="0"/>
              <a:buNone/>
              <a:tabLst/>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Tree>
    <p:extLst>
      <p:ext uri="{BB962C8B-B14F-4D97-AF65-F5344CB8AC3E}">
        <p14:creationId xmlns:p14="http://schemas.microsoft.com/office/powerpoint/2010/main" val="2080052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39" descr="Second_Top"/>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5"/>
          <p:cNvSpPr>
            <a:spLocks noGrp="1" noChangeArrowheads="1"/>
          </p:cNvSpPr>
          <p:nvPr>
            <p:ph type="title"/>
          </p:nvPr>
        </p:nvSpPr>
        <p:spPr bwMode="auto">
          <a:xfrm>
            <a:off x="838200" y="609600"/>
            <a:ext cx="75438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da-DK" altLang="en-US"/>
              <a:t>Click to edit Master title style</a:t>
            </a:r>
          </a:p>
        </p:txBody>
      </p:sp>
      <p:sp>
        <p:nvSpPr>
          <p:cNvPr id="1028" name="Rectangle 26"/>
          <p:cNvSpPr>
            <a:spLocks noGrp="1" noChangeArrowheads="1"/>
          </p:cNvSpPr>
          <p:nvPr>
            <p:ph type="body" idx="1"/>
          </p:nvPr>
        </p:nvSpPr>
        <p:spPr bwMode="auto">
          <a:xfrm>
            <a:off x="838200" y="1943100"/>
            <a:ext cx="75438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pic>
        <p:nvPicPr>
          <p:cNvPr id="1029" name="Picture 40" descr="IMP_Logo_2Colou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38200" y="120650"/>
            <a:ext cx="152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4"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0" fontAlgn="base" hangingPunct="0">
        <a:spcBef>
          <a:spcPct val="0"/>
        </a:spcBef>
        <a:spcAft>
          <a:spcPct val="0"/>
        </a:spcAft>
        <a:defRPr sz="2600">
          <a:solidFill>
            <a:srgbClr val="C51538"/>
          </a:solidFill>
          <a:latin typeface="Impact" pitchFamily="34" charset="0"/>
          <a:ea typeface="+mj-ea"/>
          <a:cs typeface="+mj-cs"/>
        </a:defRPr>
      </a:lvl1pPr>
      <a:lvl2pPr algn="l" rtl="0" eaLnBrk="0" fontAlgn="base" hangingPunct="0">
        <a:spcBef>
          <a:spcPct val="0"/>
        </a:spcBef>
        <a:spcAft>
          <a:spcPct val="0"/>
        </a:spcAft>
        <a:defRPr sz="2600">
          <a:solidFill>
            <a:srgbClr val="C51538"/>
          </a:solidFill>
          <a:latin typeface="Impact" pitchFamily="34" charset="0"/>
        </a:defRPr>
      </a:lvl2pPr>
      <a:lvl3pPr algn="l" rtl="0" eaLnBrk="0" fontAlgn="base" hangingPunct="0">
        <a:spcBef>
          <a:spcPct val="0"/>
        </a:spcBef>
        <a:spcAft>
          <a:spcPct val="0"/>
        </a:spcAft>
        <a:defRPr sz="2600">
          <a:solidFill>
            <a:srgbClr val="C51538"/>
          </a:solidFill>
          <a:latin typeface="Impact" pitchFamily="34" charset="0"/>
        </a:defRPr>
      </a:lvl3pPr>
      <a:lvl4pPr algn="l" rtl="0" eaLnBrk="0" fontAlgn="base" hangingPunct="0">
        <a:spcBef>
          <a:spcPct val="0"/>
        </a:spcBef>
        <a:spcAft>
          <a:spcPct val="0"/>
        </a:spcAft>
        <a:defRPr sz="2600">
          <a:solidFill>
            <a:srgbClr val="C51538"/>
          </a:solidFill>
          <a:latin typeface="Impact" pitchFamily="34" charset="0"/>
        </a:defRPr>
      </a:lvl4pPr>
      <a:lvl5pPr algn="l" rtl="0" eaLnBrk="0" fontAlgn="base" hangingPunct="0">
        <a:spcBef>
          <a:spcPct val="0"/>
        </a:spcBef>
        <a:spcAft>
          <a:spcPct val="0"/>
        </a:spcAft>
        <a:defRPr sz="2600">
          <a:solidFill>
            <a:srgbClr val="C51538"/>
          </a:solidFill>
          <a:latin typeface="Impact" pitchFamily="34" charset="0"/>
        </a:defRPr>
      </a:lvl5pPr>
      <a:lvl6pPr marL="457200" algn="l" rtl="0" fontAlgn="base">
        <a:spcBef>
          <a:spcPct val="0"/>
        </a:spcBef>
        <a:spcAft>
          <a:spcPct val="0"/>
        </a:spcAft>
        <a:defRPr sz="2600">
          <a:solidFill>
            <a:srgbClr val="C51538"/>
          </a:solidFill>
          <a:latin typeface="Impact" pitchFamily="34" charset="0"/>
        </a:defRPr>
      </a:lvl6pPr>
      <a:lvl7pPr marL="914400" algn="l" rtl="0" fontAlgn="base">
        <a:spcBef>
          <a:spcPct val="0"/>
        </a:spcBef>
        <a:spcAft>
          <a:spcPct val="0"/>
        </a:spcAft>
        <a:defRPr sz="2600">
          <a:solidFill>
            <a:srgbClr val="C51538"/>
          </a:solidFill>
          <a:latin typeface="Impact" pitchFamily="34" charset="0"/>
        </a:defRPr>
      </a:lvl7pPr>
      <a:lvl8pPr marL="1371600" algn="l" rtl="0" fontAlgn="base">
        <a:spcBef>
          <a:spcPct val="0"/>
        </a:spcBef>
        <a:spcAft>
          <a:spcPct val="0"/>
        </a:spcAft>
        <a:defRPr sz="2600">
          <a:solidFill>
            <a:srgbClr val="C51538"/>
          </a:solidFill>
          <a:latin typeface="Impact" pitchFamily="34" charset="0"/>
        </a:defRPr>
      </a:lvl8pPr>
      <a:lvl9pPr marL="1828800" algn="l" rtl="0" fontAlgn="base">
        <a:spcBef>
          <a:spcPct val="0"/>
        </a:spcBef>
        <a:spcAft>
          <a:spcPct val="0"/>
        </a:spcAft>
        <a:defRPr sz="2600">
          <a:solidFill>
            <a:srgbClr val="C51538"/>
          </a:solidFill>
          <a:latin typeface="Impact" pitchFamily="34" charset="0"/>
        </a:defRPr>
      </a:lvl9pPr>
    </p:titleStyle>
    <p:bodyStyle>
      <a:lvl1pPr marL="342900" indent="-342900" algn="l" rtl="0" eaLnBrk="0" fontAlgn="base" hangingPunct="0">
        <a:spcBef>
          <a:spcPct val="20000"/>
        </a:spcBef>
        <a:spcAft>
          <a:spcPct val="0"/>
        </a:spcAft>
        <a:defRPr>
          <a:solidFill>
            <a:srgbClr val="4B4F55"/>
          </a:solidFill>
          <a:latin typeface="+mn-lt"/>
          <a:ea typeface="+mn-ea"/>
          <a:cs typeface="+mn-cs"/>
        </a:defRPr>
      </a:lvl1pPr>
      <a:lvl2pPr marL="571500" indent="-190500" algn="l" rtl="0" eaLnBrk="0" fontAlgn="base" hangingPunct="0">
        <a:spcBef>
          <a:spcPct val="20000"/>
        </a:spcBef>
        <a:spcAft>
          <a:spcPct val="0"/>
        </a:spcAft>
        <a:buChar char="•"/>
        <a:defRPr sz="1600">
          <a:solidFill>
            <a:srgbClr val="4B4F55"/>
          </a:solidFill>
          <a:latin typeface="+mn-lt"/>
        </a:defRPr>
      </a:lvl2pPr>
      <a:lvl3pPr marL="952500" indent="-190500" algn="l" rtl="0" eaLnBrk="0" fontAlgn="base" hangingPunct="0">
        <a:spcBef>
          <a:spcPct val="20000"/>
        </a:spcBef>
        <a:spcAft>
          <a:spcPct val="0"/>
        </a:spcAft>
        <a:buChar char="»"/>
        <a:defRPr sz="1600">
          <a:solidFill>
            <a:srgbClr val="4B4F55"/>
          </a:solidFill>
          <a:latin typeface="+mn-lt"/>
        </a:defRPr>
      </a:lvl3pPr>
      <a:lvl4pPr marL="1333500" indent="-190500" algn="l" rtl="0" eaLnBrk="0" fontAlgn="base" hangingPunct="0">
        <a:spcBef>
          <a:spcPct val="20000"/>
        </a:spcBef>
        <a:spcAft>
          <a:spcPct val="0"/>
        </a:spcAft>
        <a:buFont typeface="Wingdings" pitchFamily="2" charset="2"/>
        <a:buChar char="§"/>
        <a:defRPr sz="1400">
          <a:solidFill>
            <a:srgbClr val="4B4F55"/>
          </a:solidFill>
          <a:latin typeface="+mn-lt"/>
        </a:defRPr>
      </a:lvl4pPr>
      <a:lvl5pPr marL="1727200" indent="-203200" algn="l" rtl="0" eaLnBrk="0" fontAlgn="base" hangingPunct="0">
        <a:spcBef>
          <a:spcPct val="20000"/>
        </a:spcBef>
        <a:spcAft>
          <a:spcPct val="0"/>
        </a:spcAft>
        <a:buChar char="°"/>
        <a:defRPr sz="1400">
          <a:solidFill>
            <a:srgbClr val="4B4F55"/>
          </a:solidFill>
          <a:latin typeface="+mn-lt"/>
        </a:defRPr>
      </a:lvl5pPr>
      <a:lvl6pPr marL="2184400" indent="-203200" algn="l" rtl="0" fontAlgn="base">
        <a:spcBef>
          <a:spcPct val="20000"/>
        </a:spcBef>
        <a:spcAft>
          <a:spcPct val="0"/>
        </a:spcAft>
        <a:buChar char="°"/>
        <a:defRPr sz="1400">
          <a:solidFill>
            <a:srgbClr val="4B4F55"/>
          </a:solidFill>
          <a:latin typeface="+mn-lt"/>
        </a:defRPr>
      </a:lvl6pPr>
      <a:lvl7pPr marL="2641600" indent="-203200" algn="l" rtl="0" fontAlgn="base">
        <a:spcBef>
          <a:spcPct val="20000"/>
        </a:spcBef>
        <a:spcAft>
          <a:spcPct val="0"/>
        </a:spcAft>
        <a:buChar char="°"/>
        <a:defRPr sz="1400">
          <a:solidFill>
            <a:srgbClr val="4B4F55"/>
          </a:solidFill>
          <a:latin typeface="+mn-lt"/>
        </a:defRPr>
      </a:lvl7pPr>
      <a:lvl8pPr marL="3098800" indent="-203200" algn="l" rtl="0" fontAlgn="base">
        <a:spcBef>
          <a:spcPct val="20000"/>
        </a:spcBef>
        <a:spcAft>
          <a:spcPct val="0"/>
        </a:spcAft>
        <a:buChar char="°"/>
        <a:defRPr sz="1400">
          <a:solidFill>
            <a:srgbClr val="4B4F55"/>
          </a:solidFill>
          <a:latin typeface="+mn-lt"/>
        </a:defRPr>
      </a:lvl8pPr>
      <a:lvl9pPr marL="3556000" indent="-203200" algn="l" rtl="0" fontAlgn="base">
        <a:spcBef>
          <a:spcPct val="20000"/>
        </a:spcBef>
        <a:spcAft>
          <a:spcPct val="0"/>
        </a:spcAft>
        <a:buChar char="°"/>
        <a:defRPr sz="1400">
          <a:solidFill>
            <a:srgbClr val="4B4F5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9.xml"/></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2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customXml" Target="../ink/ink14.xml"/></Relationships>
</file>

<file path=ppt/slides/_rels/slide17.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16.xml"/></Relationships>
</file>

<file path=ppt/slides/_rels/slide19.xml.rels><?xml version="1.0" encoding="UTF-8" standalone="yes"?>
<Relationships xmlns="http://schemas.openxmlformats.org/package/2006/relationships"><Relationship Id="rId3" Type="http://schemas.openxmlformats.org/officeDocument/2006/relationships/image" Target="../media/image140.png"/><Relationship Id="rId7" Type="http://schemas.openxmlformats.org/officeDocument/2006/relationships/image" Target="../media/image27.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customXml" Target="../ink/ink17.xml"/><Relationship Id="rId5" Type="http://schemas.openxmlformats.org/officeDocument/2006/relationships/image" Target="../media/image26.jpeg"/><Relationship Id="rId4" Type="http://schemas.openxmlformats.org/officeDocument/2006/relationships/image" Target="../media/image1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28.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customXml" Target="../ink/ink18.xml"/><Relationship Id="rId5" Type="http://schemas.openxmlformats.org/officeDocument/2006/relationships/image" Target="../media/image140.png"/><Relationship Id="rId4" Type="http://schemas.openxmlformats.org/officeDocument/2006/relationships/image" Target="../media/image150.png"/></Relationships>
</file>

<file path=ppt/slides/_rels/slide21.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3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customXml" Target="../ink/ink19.xml"/><Relationship Id="rId5" Type="http://schemas.openxmlformats.org/officeDocument/2006/relationships/image" Target="../media/image29.jpeg"/><Relationship Id="rId4" Type="http://schemas.openxmlformats.org/officeDocument/2006/relationships/image" Target="../media/image140.png"/></Relationships>
</file>

<file path=ppt/slides/_rels/slide22.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31.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customXml" Target="../ink/ink20.xml"/><Relationship Id="rId5" Type="http://schemas.openxmlformats.org/officeDocument/2006/relationships/image" Target="../media/image170.png"/><Relationship Id="rId4" Type="http://schemas.openxmlformats.org/officeDocument/2006/relationships/image" Target="../media/image140.png"/></Relationships>
</file>

<file path=ppt/slides/_rels/slide23.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6.xml"/></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416934" y="2895600"/>
            <a:ext cx="7543800" cy="533400"/>
          </a:xfrm>
          <a:noFill/>
        </p:spPr>
        <p:txBody>
          <a:bodyPr/>
          <a:lstStyle/>
          <a:p>
            <a:pPr eaLnBrk="1" hangingPunct="1"/>
            <a:r>
              <a:rPr lang="en-GB" altLang="en-US" b="1" dirty="0"/>
              <a:t>Initial Sizing</a:t>
            </a:r>
            <a:endParaRPr lang="en-GB" altLang="en-US" sz="3500" dirty="0"/>
          </a:p>
        </p:txBody>
      </p:sp>
      <p:pic>
        <p:nvPicPr>
          <p:cNvPr id="1028" name="Picture 4" descr="https://i.pinimg.com/originals/93/bc/52/93bc52638877a19be574ba9c36236d34.jpg"/>
          <p:cNvPicPr>
            <a:picLocks noChangeAspect="1" noChangeArrowheads="1"/>
          </p:cNvPicPr>
          <p:nvPr/>
        </p:nvPicPr>
        <p:blipFill rotWithShape="1">
          <a:blip r:embed="rId3">
            <a:extLst>
              <a:ext uri="{28A0092B-C50C-407E-A947-70E740481C1C}">
                <a14:useLocalDpi xmlns:a14="http://schemas.microsoft.com/office/drawing/2010/main" val="0"/>
              </a:ext>
            </a:extLst>
          </a:blip>
          <a:srcRect t="9437"/>
          <a:stretch/>
        </p:blipFill>
        <p:spPr bwMode="auto">
          <a:xfrm>
            <a:off x="4283968" y="2204864"/>
            <a:ext cx="4737001" cy="43625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75480" y="2119086"/>
            <a:ext cx="3426714" cy="4377690"/>
          </a:xfrm>
          <a:prstGeom prst="rect">
            <a:avLst/>
          </a:prstGeom>
        </p:spPr>
      </p:pic>
      <p:sp>
        <p:nvSpPr>
          <p:cNvPr id="2" name="Title 1"/>
          <p:cNvSpPr>
            <a:spLocks noGrp="1"/>
          </p:cNvSpPr>
          <p:nvPr>
            <p:ph type="title"/>
          </p:nvPr>
        </p:nvSpPr>
        <p:spPr/>
        <p:txBody>
          <a:bodyPr/>
          <a:lstStyle/>
          <a:p>
            <a:r>
              <a:rPr lang="en-GB" dirty="0"/>
              <a:t>Mission Profiles</a:t>
            </a:r>
          </a:p>
        </p:txBody>
      </p:sp>
      <p:sp>
        <p:nvSpPr>
          <p:cNvPr id="3" name="Content Placeholder 2"/>
          <p:cNvSpPr>
            <a:spLocks noGrp="1"/>
          </p:cNvSpPr>
          <p:nvPr>
            <p:ph idx="1"/>
          </p:nvPr>
        </p:nvSpPr>
        <p:spPr>
          <a:xfrm>
            <a:off x="838200" y="1844824"/>
            <a:ext cx="3877816" cy="4555976"/>
          </a:xfrm>
        </p:spPr>
        <p:txBody>
          <a:bodyPr/>
          <a:lstStyle/>
          <a:p>
            <a:r>
              <a:rPr lang="en-GB" dirty="0"/>
              <a:t>Highly dependent on the specification/requirement</a:t>
            </a:r>
          </a:p>
          <a:p>
            <a:pPr>
              <a:buFont typeface="Arial" panose="020B0604020202020204" pitchFamily="34" charset="0"/>
              <a:buChar char="•"/>
            </a:pPr>
            <a:r>
              <a:rPr lang="en-GB" dirty="0"/>
              <a:t>Include contingencies, such as,</a:t>
            </a:r>
          </a:p>
          <a:p>
            <a:pPr lvl="1">
              <a:buFont typeface="Arial" panose="020B0604020202020204" pitchFamily="34" charset="0"/>
              <a:buChar char="•"/>
            </a:pPr>
            <a:r>
              <a:rPr lang="en-GB" dirty="0"/>
              <a:t>30 minutes cruise for VFR flight</a:t>
            </a:r>
          </a:p>
          <a:p>
            <a:pPr lvl="1">
              <a:buFont typeface="Arial" panose="020B0604020202020204" pitchFamily="34" charset="0"/>
              <a:buChar char="•"/>
            </a:pPr>
            <a:r>
              <a:rPr lang="en-GB" dirty="0"/>
              <a:t>45 minutes cruise for IFR flight</a:t>
            </a:r>
          </a:p>
          <a:p>
            <a:pPr lvl="1">
              <a:buFont typeface="Arial" panose="020B0604020202020204" pitchFamily="34" charset="0"/>
              <a:buChar char="•"/>
            </a:pPr>
            <a:r>
              <a:rPr lang="en-GB" dirty="0"/>
              <a:t>Loiter, then diversion to alternative airport (commercial IFR)</a:t>
            </a:r>
          </a:p>
          <a:p>
            <a:pPr>
              <a:buFont typeface="Arial" panose="020B0604020202020204" pitchFamily="34" charset="0"/>
              <a:buChar char="•"/>
            </a:pPr>
            <a:r>
              <a:rPr lang="en-GB" sz="1400" dirty="0"/>
              <a:t>See regulations (JAR23/25 and FAR23/25 as appropriate)</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755D0E6-A5CE-3742-967A-9274216DBC55}"/>
                  </a:ext>
                </a:extLst>
              </p14:cNvPr>
              <p14:cNvContentPartPr/>
              <p14:nvPr/>
            </p14:nvContentPartPr>
            <p14:xfrm>
              <a:off x="4954320" y="2558880"/>
              <a:ext cx="4102560" cy="1567800"/>
            </p14:xfrm>
          </p:contentPart>
        </mc:Choice>
        <mc:Fallback>
          <p:pic>
            <p:nvPicPr>
              <p:cNvPr id="5" name="Ink 4">
                <a:extLst>
                  <a:ext uri="{FF2B5EF4-FFF2-40B4-BE49-F238E27FC236}">
                    <a16:creationId xmlns:a16="http://schemas.microsoft.com/office/drawing/2014/main" id="{D755D0E6-A5CE-3742-967A-9274216DBC55}"/>
                  </a:ext>
                </a:extLst>
              </p:cNvPr>
              <p:cNvPicPr/>
              <p:nvPr/>
            </p:nvPicPr>
            <p:blipFill>
              <a:blip r:embed="rId4"/>
              <a:stretch>
                <a:fillRect/>
              </a:stretch>
            </p:blipFill>
            <p:spPr>
              <a:xfrm>
                <a:off x="4944960" y="2549520"/>
                <a:ext cx="4121280" cy="1586520"/>
              </a:xfrm>
              <a:prstGeom prst="rect">
                <a:avLst/>
              </a:prstGeom>
            </p:spPr>
          </p:pic>
        </mc:Fallback>
      </mc:AlternateContent>
    </p:spTree>
    <p:extLst>
      <p:ext uri="{BB962C8B-B14F-4D97-AF65-F5344CB8AC3E}">
        <p14:creationId xmlns:p14="http://schemas.microsoft.com/office/powerpoint/2010/main" val="289956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Mission Profiles</a:t>
            </a:r>
          </a:p>
        </p:txBody>
      </p:sp>
      <p:sp>
        <p:nvSpPr>
          <p:cNvPr id="3" name="Content Placeholder 2"/>
          <p:cNvSpPr>
            <a:spLocks noGrp="1"/>
          </p:cNvSpPr>
          <p:nvPr>
            <p:ph idx="1"/>
          </p:nvPr>
        </p:nvSpPr>
        <p:spPr/>
        <p:txBody>
          <a:bodyPr/>
          <a:lstStyle/>
          <a:p>
            <a:r>
              <a:rPr lang="en-GB" dirty="0"/>
              <a:t>Mission segments, </a:t>
            </a:r>
            <a:r>
              <a:rPr lang="en-GB" i="1" dirty="0"/>
              <a:t>legs</a:t>
            </a:r>
            <a:r>
              <a:rPr lang="en-GB" dirty="0"/>
              <a:t>, are usually numbered</a:t>
            </a:r>
          </a:p>
          <a:p>
            <a:pPr>
              <a:buFont typeface="Arial" panose="020B0604020202020204" pitchFamily="34" charset="0"/>
              <a:buChar char="•"/>
            </a:pPr>
            <a:r>
              <a:rPr lang="en-GB" dirty="0"/>
              <a:t>Leg 1 usually refers to engine warm-up and take-off</a:t>
            </a:r>
          </a:p>
          <a:p>
            <a:pPr>
              <a:buFont typeface="Arial" panose="020B0604020202020204" pitchFamily="34" charset="0"/>
              <a:buChar char="•"/>
            </a:pPr>
            <a:r>
              <a:rPr lang="en-GB" dirty="0"/>
              <a:t>Similarly the final leg corresponds to landing</a:t>
            </a:r>
          </a:p>
          <a:p>
            <a:pPr marL="0" indent="0"/>
            <a:r>
              <a:rPr lang="en-GB" dirty="0"/>
              <a:t>For initial sizing the following fractions are reasonable for take-off, climb and landing (unless you want to calculate them yourself).</a:t>
            </a:r>
          </a:p>
          <a:p>
            <a:pPr marL="0" indent="0"/>
            <a:endParaRPr lang="en-GB"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671810680"/>
                  </p:ext>
                </p:extLst>
              </p:nvPr>
            </p:nvGraphicFramePr>
            <p:xfrm>
              <a:off x="1691680" y="3573016"/>
              <a:ext cx="6096000" cy="1652842"/>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GB" dirty="0"/>
                            <a:t>Mission Segment</a:t>
                          </a:r>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1" i="1" smtClean="0">
                                            <a:latin typeface="Cambria Math"/>
                                          </a:rPr>
                                          <m:t>𝑾</m:t>
                                        </m:r>
                                      </m:e>
                                      <m:sub>
                                        <m:r>
                                          <a:rPr lang="en-GB" b="1" i="1" smtClean="0">
                                            <a:latin typeface="Cambria Math"/>
                                          </a:rPr>
                                          <m:t>𝒊</m:t>
                                        </m:r>
                                      </m:sub>
                                    </m:sSub>
                                  </m:num>
                                  <m:den>
                                    <m:sSub>
                                      <m:sSubPr>
                                        <m:ctrlPr>
                                          <a:rPr lang="en-GB" i="1" smtClean="0">
                                            <a:latin typeface="Cambria Math" panose="02040503050406030204" pitchFamily="18" charset="0"/>
                                          </a:rPr>
                                        </m:ctrlPr>
                                      </m:sSubPr>
                                      <m:e>
                                        <m:r>
                                          <a:rPr lang="en-GB" b="1" i="1" smtClean="0">
                                            <a:latin typeface="Cambria Math"/>
                                          </a:rPr>
                                          <m:t>𝑾</m:t>
                                        </m:r>
                                      </m:e>
                                      <m:sub>
                                        <m:r>
                                          <a:rPr lang="en-GB" b="1" i="1" smtClean="0">
                                            <a:latin typeface="Cambria Math"/>
                                          </a:rPr>
                                          <m:t>𝒊</m:t>
                                        </m:r>
                                        <m:r>
                                          <a:rPr lang="en-GB" b="1" i="1" smtClean="0">
                                            <a:latin typeface="Cambria Math"/>
                                          </a:rPr>
                                          <m:t>−</m:t>
                                        </m:r>
                                        <m:r>
                                          <a:rPr lang="en-GB" b="1" i="1" smtClean="0">
                                            <a:latin typeface="Cambria Math"/>
                                          </a:rPr>
                                          <m:t>𝟏</m:t>
                                        </m:r>
                                      </m:sub>
                                    </m:sSub>
                                  </m:den>
                                </m:f>
                              </m:oMath>
                            </m:oMathPara>
                          </a14:m>
                          <a:endParaRPr lang="en-GB" dirty="0"/>
                        </a:p>
                      </a:txBody>
                      <a:tcPr/>
                    </a:tc>
                    <a:extLst>
                      <a:ext uri="{0D108BD9-81ED-4DB2-BD59-A6C34878D82A}">
                        <a16:rowId xmlns:a16="http://schemas.microsoft.com/office/drawing/2014/main" val="10000"/>
                      </a:ext>
                    </a:extLst>
                  </a:tr>
                  <a:tr h="370840">
                    <a:tc>
                      <a:txBody>
                        <a:bodyPr/>
                        <a:lstStyle/>
                        <a:p>
                          <a:r>
                            <a:rPr lang="en-GB" dirty="0"/>
                            <a:t>Warm-up</a:t>
                          </a:r>
                          <a:r>
                            <a:rPr lang="en-GB" baseline="0" dirty="0"/>
                            <a:t> and take-off</a:t>
                          </a:r>
                          <a:endParaRPr lang="en-GB" dirty="0"/>
                        </a:p>
                      </a:txBody>
                      <a:tcPr/>
                    </a:tc>
                    <a:tc>
                      <a:txBody>
                        <a:bodyPr/>
                        <a:lstStyle/>
                        <a:p>
                          <a:r>
                            <a:rPr lang="en-GB" dirty="0"/>
                            <a:t>0.970</a:t>
                          </a:r>
                        </a:p>
                      </a:txBody>
                      <a:tcPr/>
                    </a:tc>
                    <a:extLst>
                      <a:ext uri="{0D108BD9-81ED-4DB2-BD59-A6C34878D82A}">
                        <a16:rowId xmlns:a16="http://schemas.microsoft.com/office/drawing/2014/main" val="10001"/>
                      </a:ext>
                    </a:extLst>
                  </a:tr>
                  <a:tr h="370840">
                    <a:tc>
                      <a:txBody>
                        <a:bodyPr/>
                        <a:lstStyle/>
                        <a:p>
                          <a:r>
                            <a:rPr lang="en-GB" dirty="0"/>
                            <a:t>Climb</a:t>
                          </a:r>
                        </a:p>
                      </a:txBody>
                      <a:tcPr/>
                    </a:tc>
                    <a:tc>
                      <a:txBody>
                        <a:bodyPr/>
                        <a:lstStyle/>
                        <a:p>
                          <a:r>
                            <a:rPr lang="en-GB" dirty="0"/>
                            <a:t>0.985</a:t>
                          </a:r>
                        </a:p>
                      </a:txBody>
                      <a:tcPr/>
                    </a:tc>
                    <a:extLst>
                      <a:ext uri="{0D108BD9-81ED-4DB2-BD59-A6C34878D82A}">
                        <a16:rowId xmlns:a16="http://schemas.microsoft.com/office/drawing/2014/main" val="10002"/>
                      </a:ext>
                    </a:extLst>
                  </a:tr>
                  <a:tr h="370840">
                    <a:tc>
                      <a:txBody>
                        <a:bodyPr/>
                        <a:lstStyle/>
                        <a:p>
                          <a:r>
                            <a:rPr lang="en-GB" dirty="0"/>
                            <a:t>Landing</a:t>
                          </a:r>
                        </a:p>
                      </a:txBody>
                      <a:tcPr/>
                    </a:tc>
                    <a:tc>
                      <a:txBody>
                        <a:bodyPr/>
                        <a:lstStyle/>
                        <a:p>
                          <a:r>
                            <a:rPr lang="en-GB" dirty="0"/>
                            <a:t>0.995</a:t>
                          </a:r>
                        </a:p>
                      </a:txBody>
                      <a:tcPr/>
                    </a:tc>
                    <a:extLst>
                      <a:ext uri="{0D108BD9-81ED-4DB2-BD59-A6C34878D82A}">
                        <a16:rowId xmlns:a16="http://schemas.microsoft.com/office/drawing/2014/main" val="10003"/>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671810680"/>
                  </p:ext>
                </p:extLst>
              </p:nvPr>
            </p:nvGraphicFramePr>
            <p:xfrm>
              <a:off x="1691680" y="3573016"/>
              <a:ext cx="6096000" cy="1652842"/>
            </p:xfrm>
            <a:graphic>
              <a:graphicData uri="http://schemas.openxmlformats.org/drawingml/2006/table">
                <a:tbl>
                  <a:tblPr firstRow="1" bandRow="1">
                    <a:tableStyleId>{073A0DAA-6AF3-43AB-8588-CEC1D06C72B9}</a:tableStyleId>
                  </a:tblPr>
                  <a:tblGrid>
                    <a:gridCol w="3048000"/>
                    <a:gridCol w="3048000"/>
                  </a:tblGrid>
                  <a:tr h="540322">
                    <a:tc>
                      <a:txBody>
                        <a:bodyPr/>
                        <a:lstStyle/>
                        <a:p>
                          <a:r>
                            <a:rPr lang="en-GB" dirty="0" smtClean="0"/>
                            <a:t>Mission Segment</a:t>
                          </a:r>
                          <a:endParaRPr lang="en-GB" dirty="0"/>
                        </a:p>
                      </a:txBody>
                      <a:tcPr/>
                    </a:tc>
                    <a:tc>
                      <a:txBody>
                        <a:bodyPr/>
                        <a:lstStyle/>
                        <a:p>
                          <a:endParaRPr lang="en-US"/>
                        </a:p>
                      </a:txBody>
                      <a:tcPr>
                        <a:blipFill rotWithShape="1">
                          <a:blip r:embed="rId3"/>
                          <a:stretch>
                            <a:fillRect l="-100200" t="-5618" b="-221348"/>
                          </a:stretch>
                        </a:blipFill>
                      </a:tcPr>
                    </a:tc>
                  </a:tr>
                  <a:tr h="370840">
                    <a:tc>
                      <a:txBody>
                        <a:bodyPr/>
                        <a:lstStyle/>
                        <a:p>
                          <a:r>
                            <a:rPr lang="en-GB" dirty="0" smtClean="0"/>
                            <a:t>Warm-up</a:t>
                          </a:r>
                          <a:r>
                            <a:rPr lang="en-GB" baseline="0" dirty="0" smtClean="0"/>
                            <a:t> and take-off</a:t>
                          </a:r>
                          <a:endParaRPr lang="en-GB" dirty="0"/>
                        </a:p>
                      </a:txBody>
                      <a:tcPr/>
                    </a:tc>
                    <a:tc>
                      <a:txBody>
                        <a:bodyPr/>
                        <a:lstStyle/>
                        <a:p>
                          <a:r>
                            <a:rPr lang="en-GB" dirty="0" smtClean="0"/>
                            <a:t>0.970</a:t>
                          </a:r>
                          <a:endParaRPr lang="en-GB" dirty="0"/>
                        </a:p>
                      </a:txBody>
                      <a:tcPr/>
                    </a:tc>
                  </a:tr>
                  <a:tr h="370840">
                    <a:tc>
                      <a:txBody>
                        <a:bodyPr/>
                        <a:lstStyle/>
                        <a:p>
                          <a:r>
                            <a:rPr lang="en-GB" dirty="0" smtClean="0"/>
                            <a:t>Climb</a:t>
                          </a:r>
                          <a:endParaRPr lang="en-GB" dirty="0"/>
                        </a:p>
                      </a:txBody>
                      <a:tcPr/>
                    </a:tc>
                    <a:tc>
                      <a:txBody>
                        <a:bodyPr/>
                        <a:lstStyle/>
                        <a:p>
                          <a:r>
                            <a:rPr lang="en-GB" dirty="0" smtClean="0"/>
                            <a:t>0.985</a:t>
                          </a:r>
                          <a:endParaRPr lang="en-GB" dirty="0"/>
                        </a:p>
                      </a:txBody>
                      <a:tcPr/>
                    </a:tc>
                  </a:tr>
                  <a:tr h="370840">
                    <a:tc>
                      <a:txBody>
                        <a:bodyPr/>
                        <a:lstStyle/>
                        <a:p>
                          <a:r>
                            <a:rPr lang="en-GB" dirty="0" smtClean="0"/>
                            <a:t>Landing</a:t>
                          </a:r>
                          <a:endParaRPr lang="en-GB" dirty="0"/>
                        </a:p>
                      </a:txBody>
                      <a:tcPr/>
                    </a:tc>
                    <a:tc>
                      <a:txBody>
                        <a:bodyPr/>
                        <a:lstStyle/>
                        <a:p>
                          <a:r>
                            <a:rPr lang="en-GB" dirty="0" smtClean="0"/>
                            <a:t>0.995</a:t>
                          </a:r>
                          <a:endParaRPr lang="en-GB" dirty="0"/>
                        </a:p>
                      </a:txBody>
                      <a:tcPr/>
                    </a:tc>
                  </a:tr>
                </a:tbl>
              </a:graphicData>
            </a:graphic>
          </p:graphicFrame>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805946B-9FA6-B342-9FFB-63F4DC956DE9}"/>
                  </a:ext>
                </a:extLst>
              </p14:cNvPr>
              <p14:cNvContentPartPr/>
              <p14:nvPr/>
            </p14:nvContentPartPr>
            <p14:xfrm>
              <a:off x="5488200" y="3250080"/>
              <a:ext cx="1619640" cy="1745640"/>
            </p14:xfrm>
          </p:contentPart>
        </mc:Choice>
        <mc:Fallback>
          <p:pic>
            <p:nvPicPr>
              <p:cNvPr id="5" name="Ink 4">
                <a:extLst>
                  <a:ext uri="{FF2B5EF4-FFF2-40B4-BE49-F238E27FC236}">
                    <a16:creationId xmlns:a16="http://schemas.microsoft.com/office/drawing/2014/main" id="{5805946B-9FA6-B342-9FFB-63F4DC956DE9}"/>
                  </a:ext>
                </a:extLst>
              </p:cNvPr>
              <p:cNvPicPr/>
              <p:nvPr/>
            </p:nvPicPr>
            <p:blipFill>
              <a:blip r:embed="rId5"/>
              <a:stretch>
                <a:fillRect/>
              </a:stretch>
            </p:blipFill>
            <p:spPr>
              <a:xfrm>
                <a:off x="5478840" y="3240720"/>
                <a:ext cx="1638360" cy="1764360"/>
              </a:xfrm>
              <a:prstGeom prst="rect">
                <a:avLst/>
              </a:prstGeom>
            </p:spPr>
          </p:pic>
        </mc:Fallback>
      </mc:AlternateContent>
    </p:spTree>
    <p:extLst>
      <p:ext uri="{BB962C8B-B14F-4D97-AF65-F5344CB8AC3E}">
        <p14:creationId xmlns:p14="http://schemas.microsoft.com/office/powerpoint/2010/main" val="2969032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Mission Profiles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For any mission segment we want to determine the weight fraction </a:t>
                </a:r>
                <a14:m>
                  <m:oMath xmlns:m="http://schemas.openxmlformats.org/officeDocument/2006/math">
                    <m:f>
                      <m:fPr>
                        <m:type m:val="skw"/>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𝑖</m:t>
                            </m:r>
                          </m:sub>
                        </m:sSub>
                      </m:num>
                      <m:den>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𝑖</m:t>
                            </m:r>
                            <m:r>
                              <a:rPr lang="en-GB" b="0" i="1" smtClean="0">
                                <a:latin typeface="Cambria Math"/>
                              </a:rPr>
                              <m:t>−1</m:t>
                            </m:r>
                          </m:sub>
                        </m:sSub>
                      </m:den>
                    </m:f>
                  </m:oMath>
                </a14:m>
                <a:r>
                  <a:rPr lang="en-GB" dirty="0"/>
                  <a:t> which can be determined by the </a:t>
                </a:r>
                <a:r>
                  <a:rPr lang="en-GB" dirty="0" err="1"/>
                  <a:t>Breguet</a:t>
                </a:r>
                <a:r>
                  <a:rPr lang="en-GB" dirty="0"/>
                  <a:t> range and endurance equations.</a:t>
                </a:r>
              </a:p>
              <a:p>
                <a:r>
                  <a:rPr lang="en-GB" b="1" dirty="0"/>
                  <a:t>For range</a:t>
                </a:r>
              </a:p>
              <a:p>
                <a:pPr algn="ctr"/>
                <a14:m>
                  <m:oMath xmlns:m="http://schemas.openxmlformats.org/officeDocument/2006/math">
                    <m:r>
                      <a:rPr lang="en-GB" b="0" i="1" smtClean="0">
                        <a:latin typeface="Cambria Math"/>
                      </a:rPr>
                      <m:t>𝑅</m:t>
                    </m:r>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𝑉</m:t>
                        </m:r>
                      </m:num>
                      <m:den>
                        <m:r>
                          <a:rPr lang="en-GB" b="0" i="1" smtClean="0">
                            <a:latin typeface="Cambria Math"/>
                          </a:rPr>
                          <m:t>𝐶</m:t>
                        </m:r>
                      </m:den>
                    </m:f>
                    <m:f>
                      <m:fPr>
                        <m:ctrlPr>
                          <a:rPr lang="en-GB" b="0" i="1" smtClean="0">
                            <a:latin typeface="Cambria Math" panose="02040503050406030204" pitchFamily="18" charset="0"/>
                          </a:rPr>
                        </m:ctrlPr>
                      </m:fPr>
                      <m:num>
                        <m:r>
                          <a:rPr lang="en-GB" b="0" i="1" smtClean="0">
                            <a:latin typeface="Cambria Math"/>
                          </a:rPr>
                          <m:t>𝐿</m:t>
                        </m:r>
                      </m:num>
                      <m:den>
                        <m:r>
                          <a:rPr lang="en-GB" b="0" i="1" smtClean="0">
                            <a:latin typeface="Cambria Math"/>
                          </a:rPr>
                          <m:t>𝐷</m:t>
                        </m:r>
                      </m:den>
                    </m:f>
                    <m:r>
                      <a:rPr lang="en-GB" b="0" i="1" smtClean="0">
                        <a:latin typeface="Cambria Math"/>
                      </a:rPr>
                      <m:t>𝑙𝑛</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𝑖</m:t>
                            </m:r>
                          </m:sub>
                        </m:sSub>
                      </m:num>
                      <m:den>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𝑖</m:t>
                            </m:r>
                            <m:r>
                              <a:rPr lang="en-GB" b="0" i="1" smtClean="0">
                                <a:latin typeface="Cambria Math"/>
                              </a:rPr>
                              <m:t>−1</m:t>
                            </m:r>
                          </m:sub>
                        </m:sSub>
                      </m:den>
                    </m:f>
                  </m:oMath>
                </a14:m>
                <a:r>
                  <a:rPr lang="en-GB" dirty="0"/>
                  <a:t> or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𝑖</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𝑖</m:t>
                            </m:r>
                            <m:r>
                              <a:rPr lang="en-GB" i="1">
                                <a:latin typeface="Cambria Math"/>
                              </a:rPr>
                              <m:t>−1</m:t>
                            </m:r>
                          </m:sub>
                        </m:sSub>
                      </m:den>
                    </m:f>
                    <m:r>
                      <a:rPr lang="en-GB" b="0" i="1" smtClean="0">
                        <a:latin typeface="Cambria Math"/>
                      </a:rPr>
                      <m:t>=</m:t>
                    </m:r>
                    <m:sSup>
                      <m:sSupPr>
                        <m:ctrlPr>
                          <a:rPr lang="en-GB" b="0" i="1" smtClean="0">
                            <a:latin typeface="Cambria Math" panose="02040503050406030204" pitchFamily="18" charset="0"/>
                          </a:rPr>
                        </m:ctrlPr>
                      </m:sSupPr>
                      <m:e>
                        <m:r>
                          <a:rPr lang="en-GB" b="0" i="1" smtClean="0">
                            <a:latin typeface="Cambria Math"/>
                          </a:rPr>
                          <m:t>𝑒</m:t>
                        </m:r>
                      </m:e>
                      <m:sup>
                        <m:f>
                          <m:fPr>
                            <m:ctrlPr>
                              <a:rPr lang="en-GB" b="0" i="1" smtClean="0">
                                <a:latin typeface="Cambria Math" panose="02040503050406030204" pitchFamily="18" charset="0"/>
                              </a:rPr>
                            </m:ctrlPr>
                          </m:fPr>
                          <m:num>
                            <m:r>
                              <a:rPr lang="en-GB" b="0" i="1" smtClean="0">
                                <a:latin typeface="Cambria Math"/>
                              </a:rPr>
                              <m:t>−</m:t>
                            </m:r>
                            <m:r>
                              <a:rPr lang="en-GB" b="0" i="1" smtClean="0">
                                <a:latin typeface="Cambria Math"/>
                              </a:rPr>
                              <m:t>𝑅𝐶</m:t>
                            </m:r>
                          </m:num>
                          <m:den>
                            <m:r>
                              <a:rPr lang="en-GB" b="0" i="1" smtClean="0">
                                <a:latin typeface="Cambria Math"/>
                              </a:rPr>
                              <m:t>𝑉</m:t>
                            </m:r>
                            <m:d>
                              <m:dPr>
                                <m:ctrlPr>
                                  <a:rPr lang="en-GB" b="0" i="1" smtClean="0">
                                    <a:latin typeface="Cambria Math" panose="02040503050406030204" pitchFamily="18" charset="0"/>
                                  </a:rPr>
                                </m:ctrlPr>
                              </m:dPr>
                              <m:e>
                                <m:f>
                                  <m:fPr>
                                    <m:type m:val="lin"/>
                                    <m:ctrlPr>
                                      <a:rPr lang="en-GB" i="1">
                                        <a:latin typeface="Cambria Math" panose="02040503050406030204" pitchFamily="18" charset="0"/>
                                      </a:rPr>
                                    </m:ctrlPr>
                                  </m:fPr>
                                  <m:num>
                                    <m:r>
                                      <a:rPr lang="en-GB" i="1">
                                        <a:latin typeface="Cambria Math"/>
                                      </a:rPr>
                                      <m:t>𝐿</m:t>
                                    </m:r>
                                  </m:num>
                                  <m:den>
                                    <m:r>
                                      <a:rPr lang="en-GB" i="1">
                                        <a:latin typeface="Cambria Math"/>
                                      </a:rPr>
                                      <m:t>𝐷</m:t>
                                    </m:r>
                                  </m:den>
                                </m:f>
                              </m:e>
                            </m:d>
                          </m:den>
                        </m:f>
                      </m:sup>
                    </m:sSup>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940" t="-13543" r="-5821"/>
                </a:stretch>
              </a:blipFill>
            </p:spPr>
            <p:txBody>
              <a:bodyPr/>
              <a:lstStyle/>
              <a:p>
                <a:r>
                  <a:rPr lang="en-GB">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455244969"/>
              </p:ext>
            </p:extLst>
          </p:nvPr>
        </p:nvGraphicFramePr>
        <p:xfrm>
          <a:off x="2699792" y="4077072"/>
          <a:ext cx="4248472" cy="1483360"/>
        </p:xfrm>
        <a:graphic>
          <a:graphicData uri="http://schemas.openxmlformats.org/drawingml/2006/table">
            <a:tbl>
              <a:tblPr firstRow="1" bandRow="1">
                <a:tableStyleId>{F5AB1C69-6EDB-4FF4-983F-18BD219EF322}</a:tableStyleId>
              </a:tblPr>
              <a:tblGrid>
                <a:gridCol w="849694">
                  <a:extLst>
                    <a:ext uri="{9D8B030D-6E8A-4147-A177-3AD203B41FA5}">
                      <a16:colId xmlns:a16="http://schemas.microsoft.com/office/drawing/2014/main" val="20000"/>
                    </a:ext>
                  </a:extLst>
                </a:gridCol>
                <a:gridCol w="3398778">
                  <a:extLst>
                    <a:ext uri="{9D8B030D-6E8A-4147-A177-3AD203B41FA5}">
                      <a16:colId xmlns:a16="http://schemas.microsoft.com/office/drawing/2014/main" val="20001"/>
                    </a:ext>
                  </a:extLst>
                </a:gridCol>
              </a:tblGrid>
              <a:tr h="370840">
                <a:tc>
                  <a:txBody>
                    <a:bodyPr/>
                    <a:lstStyle/>
                    <a:p>
                      <a:r>
                        <a:rPr lang="en-GB" b="0" dirty="0">
                          <a:solidFill>
                            <a:schemeClr val="accent6">
                              <a:lumMod val="50000"/>
                            </a:schemeClr>
                          </a:solidFill>
                        </a:rPr>
                        <a:t>R</a:t>
                      </a:r>
                    </a:p>
                  </a:txBody>
                  <a:tcPr/>
                </a:tc>
                <a:tc>
                  <a:txBody>
                    <a:bodyPr/>
                    <a:lstStyle/>
                    <a:p>
                      <a:r>
                        <a:rPr lang="en-GB" b="0" dirty="0">
                          <a:solidFill>
                            <a:schemeClr val="accent6">
                              <a:lumMod val="50000"/>
                            </a:schemeClr>
                          </a:solidFill>
                        </a:rPr>
                        <a:t>= Range</a:t>
                      </a:r>
                    </a:p>
                  </a:txBody>
                  <a:tcPr/>
                </a:tc>
                <a:extLst>
                  <a:ext uri="{0D108BD9-81ED-4DB2-BD59-A6C34878D82A}">
                    <a16:rowId xmlns:a16="http://schemas.microsoft.com/office/drawing/2014/main" val="10000"/>
                  </a:ext>
                </a:extLst>
              </a:tr>
              <a:tr h="370840">
                <a:tc>
                  <a:txBody>
                    <a:bodyPr/>
                    <a:lstStyle/>
                    <a:p>
                      <a:r>
                        <a:rPr lang="en-GB" b="0" dirty="0">
                          <a:solidFill>
                            <a:schemeClr val="accent6">
                              <a:lumMod val="50000"/>
                            </a:schemeClr>
                          </a:solidFill>
                        </a:rPr>
                        <a:t>C</a:t>
                      </a:r>
                    </a:p>
                  </a:txBody>
                  <a:tcPr/>
                </a:tc>
                <a:tc>
                  <a:txBody>
                    <a:bodyPr/>
                    <a:lstStyle/>
                    <a:p>
                      <a:r>
                        <a:rPr lang="en-GB" b="0" dirty="0">
                          <a:solidFill>
                            <a:schemeClr val="accent6">
                              <a:lumMod val="50000"/>
                            </a:schemeClr>
                          </a:solidFill>
                        </a:rPr>
                        <a:t>= Specific fuel</a:t>
                      </a:r>
                      <a:r>
                        <a:rPr lang="en-GB" b="0" baseline="0" dirty="0">
                          <a:solidFill>
                            <a:schemeClr val="accent6">
                              <a:lumMod val="50000"/>
                            </a:schemeClr>
                          </a:solidFill>
                        </a:rPr>
                        <a:t> consumption</a:t>
                      </a:r>
                      <a:endParaRPr lang="en-GB" b="0" dirty="0">
                        <a:solidFill>
                          <a:schemeClr val="accent6">
                            <a:lumMod val="50000"/>
                          </a:schemeClr>
                        </a:solidFill>
                      </a:endParaRPr>
                    </a:p>
                  </a:txBody>
                  <a:tcPr/>
                </a:tc>
                <a:extLst>
                  <a:ext uri="{0D108BD9-81ED-4DB2-BD59-A6C34878D82A}">
                    <a16:rowId xmlns:a16="http://schemas.microsoft.com/office/drawing/2014/main" val="10001"/>
                  </a:ext>
                </a:extLst>
              </a:tr>
              <a:tr h="370840">
                <a:tc>
                  <a:txBody>
                    <a:bodyPr/>
                    <a:lstStyle/>
                    <a:p>
                      <a:r>
                        <a:rPr lang="en-GB" b="0" dirty="0">
                          <a:solidFill>
                            <a:schemeClr val="accent6">
                              <a:lumMod val="50000"/>
                            </a:schemeClr>
                          </a:solidFill>
                        </a:rPr>
                        <a:t>V</a:t>
                      </a:r>
                    </a:p>
                  </a:txBody>
                  <a:tcPr/>
                </a:tc>
                <a:tc>
                  <a:txBody>
                    <a:bodyPr/>
                    <a:lstStyle/>
                    <a:p>
                      <a:r>
                        <a:rPr lang="en-GB" b="0" dirty="0">
                          <a:solidFill>
                            <a:schemeClr val="accent6">
                              <a:lumMod val="50000"/>
                            </a:schemeClr>
                          </a:solidFill>
                        </a:rPr>
                        <a:t>= Velocity</a:t>
                      </a:r>
                    </a:p>
                  </a:txBody>
                  <a:tcPr/>
                </a:tc>
                <a:extLst>
                  <a:ext uri="{0D108BD9-81ED-4DB2-BD59-A6C34878D82A}">
                    <a16:rowId xmlns:a16="http://schemas.microsoft.com/office/drawing/2014/main" val="10002"/>
                  </a:ext>
                </a:extLst>
              </a:tr>
              <a:tr h="370840">
                <a:tc>
                  <a:txBody>
                    <a:bodyPr/>
                    <a:lstStyle/>
                    <a:p>
                      <a:r>
                        <a:rPr lang="en-GB" b="0" dirty="0">
                          <a:solidFill>
                            <a:schemeClr val="accent6">
                              <a:lumMod val="50000"/>
                            </a:schemeClr>
                          </a:solidFill>
                        </a:rPr>
                        <a:t>L/D</a:t>
                      </a:r>
                    </a:p>
                  </a:txBody>
                  <a:tcPr/>
                </a:tc>
                <a:tc>
                  <a:txBody>
                    <a:bodyPr/>
                    <a:lstStyle/>
                    <a:p>
                      <a:r>
                        <a:rPr lang="en-GB" b="0" dirty="0">
                          <a:solidFill>
                            <a:schemeClr val="accent6">
                              <a:lumMod val="50000"/>
                            </a:schemeClr>
                          </a:solidFill>
                        </a:rPr>
                        <a:t>=</a:t>
                      </a:r>
                      <a:r>
                        <a:rPr lang="en-GB" b="0" baseline="0" dirty="0">
                          <a:solidFill>
                            <a:schemeClr val="accent6">
                              <a:lumMod val="50000"/>
                            </a:schemeClr>
                          </a:solidFill>
                        </a:rPr>
                        <a:t> Lift to drag ratio</a:t>
                      </a:r>
                      <a:endParaRPr lang="en-GB" b="0" dirty="0">
                        <a:solidFill>
                          <a:schemeClr val="accent6">
                            <a:lumMod val="50000"/>
                          </a:schemeClr>
                        </a:solidFill>
                      </a:endParaRPr>
                    </a:p>
                  </a:txBody>
                  <a:tcPr/>
                </a:tc>
                <a:extLst>
                  <a:ext uri="{0D108BD9-81ED-4DB2-BD59-A6C34878D82A}">
                    <a16:rowId xmlns:a16="http://schemas.microsoft.com/office/drawing/2014/main" val="10003"/>
                  </a:ext>
                </a:extLst>
              </a:tr>
            </a:tbl>
          </a:graphicData>
        </a:graphic>
      </p:graphicFrame>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B53CB13-6C77-AA46-96F0-554ADB6C0FA6}"/>
                  </a:ext>
                </a:extLst>
              </p14:cNvPr>
              <p14:cNvContentPartPr/>
              <p14:nvPr/>
            </p14:nvContentPartPr>
            <p14:xfrm>
              <a:off x="2946600" y="2864160"/>
              <a:ext cx="3332520" cy="1218600"/>
            </p14:xfrm>
          </p:contentPart>
        </mc:Choice>
        <mc:Fallback>
          <p:pic>
            <p:nvPicPr>
              <p:cNvPr id="5" name="Ink 4">
                <a:extLst>
                  <a:ext uri="{FF2B5EF4-FFF2-40B4-BE49-F238E27FC236}">
                    <a16:creationId xmlns:a16="http://schemas.microsoft.com/office/drawing/2014/main" id="{DB53CB13-6C77-AA46-96F0-554ADB6C0FA6}"/>
                  </a:ext>
                </a:extLst>
              </p:cNvPr>
              <p:cNvPicPr/>
              <p:nvPr/>
            </p:nvPicPr>
            <p:blipFill>
              <a:blip r:embed="rId4"/>
              <a:stretch>
                <a:fillRect/>
              </a:stretch>
            </p:blipFill>
            <p:spPr>
              <a:xfrm>
                <a:off x="2937240" y="2854800"/>
                <a:ext cx="3351240" cy="1237320"/>
              </a:xfrm>
              <a:prstGeom prst="rect">
                <a:avLst/>
              </a:prstGeom>
            </p:spPr>
          </p:pic>
        </mc:Fallback>
      </mc:AlternateContent>
    </p:spTree>
    <p:extLst>
      <p:ext uri="{BB962C8B-B14F-4D97-AF65-F5344CB8AC3E}">
        <p14:creationId xmlns:p14="http://schemas.microsoft.com/office/powerpoint/2010/main" val="4148280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Mission Profiles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For any mission segment we want to determine the weight fraction </a:t>
                </a:r>
                <a14:m>
                  <m:oMath xmlns:m="http://schemas.openxmlformats.org/officeDocument/2006/math">
                    <m:f>
                      <m:fPr>
                        <m:type m:val="skw"/>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𝑖</m:t>
                            </m:r>
                          </m:sub>
                        </m:sSub>
                      </m:num>
                      <m:den>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𝑖</m:t>
                            </m:r>
                            <m:r>
                              <a:rPr lang="en-GB" b="0" i="1" smtClean="0">
                                <a:latin typeface="Cambria Math"/>
                              </a:rPr>
                              <m:t>−1</m:t>
                            </m:r>
                          </m:sub>
                        </m:sSub>
                      </m:den>
                    </m:f>
                  </m:oMath>
                </a14:m>
                <a:r>
                  <a:rPr lang="en-GB" dirty="0"/>
                  <a:t> which can be determined by the </a:t>
                </a:r>
                <a:r>
                  <a:rPr lang="en-GB" dirty="0" err="1"/>
                  <a:t>Breguet</a:t>
                </a:r>
                <a:r>
                  <a:rPr lang="en-GB" dirty="0"/>
                  <a:t> range and endurance equations.</a:t>
                </a:r>
              </a:p>
              <a:p>
                <a:r>
                  <a:rPr lang="en-GB" b="1" dirty="0"/>
                  <a:t>For Endurance</a:t>
                </a:r>
              </a:p>
              <a:p>
                <a:pPr algn="ctr"/>
                <a:r>
                  <a:rPr lang="en-GB" b="0" dirty="0"/>
                  <a:t>E</a:t>
                </a:r>
                <a14:m>
                  <m:oMath xmlns:m="http://schemas.openxmlformats.org/officeDocument/2006/math">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1</m:t>
                        </m:r>
                      </m:num>
                      <m:den>
                        <m:r>
                          <a:rPr lang="en-GB" b="0" i="1" smtClean="0">
                            <a:latin typeface="Cambria Math"/>
                          </a:rPr>
                          <m:t>𝐶</m:t>
                        </m:r>
                      </m:den>
                    </m:f>
                    <m:f>
                      <m:fPr>
                        <m:ctrlPr>
                          <a:rPr lang="en-GB" b="0" i="1" smtClean="0">
                            <a:latin typeface="Cambria Math" panose="02040503050406030204" pitchFamily="18" charset="0"/>
                          </a:rPr>
                        </m:ctrlPr>
                      </m:fPr>
                      <m:num>
                        <m:r>
                          <a:rPr lang="en-GB" b="0" i="1" smtClean="0">
                            <a:latin typeface="Cambria Math"/>
                          </a:rPr>
                          <m:t>𝐿</m:t>
                        </m:r>
                      </m:num>
                      <m:den>
                        <m:r>
                          <a:rPr lang="en-GB" b="0" i="1" smtClean="0">
                            <a:latin typeface="Cambria Math"/>
                          </a:rPr>
                          <m:t>𝐷</m:t>
                        </m:r>
                      </m:den>
                    </m:f>
                    <m:r>
                      <a:rPr lang="en-GB" b="0" i="1" smtClean="0">
                        <a:latin typeface="Cambria Math"/>
                      </a:rPr>
                      <m:t>𝑙𝑛</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𝑖</m:t>
                            </m:r>
                          </m:sub>
                        </m:sSub>
                      </m:num>
                      <m:den>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𝑖</m:t>
                            </m:r>
                            <m:r>
                              <a:rPr lang="en-GB" b="0" i="1" smtClean="0">
                                <a:latin typeface="Cambria Math"/>
                              </a:rPr>
                              <m:t>−1</m:t>
                            </m:r>
                          </m:sub>
                        </m:sSub>
                      </m:den>
                    </m:f>
                  </m:oMath>
                </a14:m>
                <a:r>
                  <a:rPr lang="en-GB" dirty="0"/>
                  <a:t> or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𝑖</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𝑖</m:t>
                            </m:r>
                            <m:r>
                              <a:rPr lang="en-GB" i="1">
                                <a:latin typeface="Cambria Math"/>
                              </a:rPr>
                              <m:t>−1</m:t>
                            </m:r>
                          </m:sub>
                        </m:sSub>
                      </m:den>
                    </m:f>
                    <m:r>
                      <a:rPr lang="en-GB" b="0" i="1" smtClean="0">
                        <a:latin typeface="Cambria Math"/>
                      </a:rPr>
                      <m:t>=</m:t>
                    </m:r>
                    <m:sSup>
                      <m:sSupPr>
                        <m:ctrlPr>
                          <a:rPr lang="en-GB" b="0" i="1" smtClean="0">
                            <a:latin typeface="Cambria Math" panose="02040503050406030204" pitchFamily="18" charset="0"/>
                          </a:rPr>
                        </m:ctrlPr>
                      </m:sSupPr>
                      <m:e>
                        <m:r>
                          <a:rPr lang="en-GB" b="0" i="1" smtClean="0">
                            <a:latin typeface="Cambria Math"/>
                          </a:rPr>
                          <m:t>𝑒</m:t>
                        </m:r>
                      </m:e>
                      <m:sup>
                        <m:f>
                          <m:fPr>
                            <m:ctrlPr>
                              <a:rPr lang="en-GB" b="0" i="1" smtClean="0">
                                <a:latin typeface="Cambria Math" panose="02040503050406030204" pitchFamily="18" charset="0"/>
                              </a:rPr>
                            </m:ctrlPr>
                          </m:fPr>
                          <m:num>
                            <m:r>
                              <a:rPr lang="en-GB" b="0" i="1" smtClean="0">
                                <a:latin typeface="Cambria Math"/>
                              </a:rPr>
                              <m:t>−</m:t>
                            </m:r>
                            <m:r>
                              <a:rPr lang="en-GB" b="0" i="1" smtClean="0">
                                <a:latin typeface="Cambria Math"/>
                              </a:rPr>
                              <m:t>𝐸𝐶</m:t>
                            </m:r>
                          </m:num>
                          <m:den>
                            <m:d>
                              <m:dPr>
                                <m:ctrlPr>
                                  <a:rPr lang="en-GB" b="0" i="1" smtClean="0">
                                    <a:latin typeface="Cambria Math" panose="02040503050406030204" pitchFamily="18" charset="0"/>
                                  </a:rPr>
                                </m:ctrlPr>
                              </m:dPr>
                              <m:e>
                                <m:f>
                                  <m:fPr>
                                    <m:type m:val="lin"/>
                                    <m:ctrlPr>
                                      <a:rPr lang="en-GB" i="1">
                                        <a:latin typeface="Cambria Math" panose="02040503050406030204" pitchFamily="18" charset="0"/>
                                      </a:rPr>
                                    </m:ctrlPr>
                                  </m:fPr>
                                  <m:num>
                                    <m:r>
                                      <a:rPr lang="en-GB" i="1">
                                        <a:latin typeface="Cambria Math"/>
                                      </a:rPr>
                                      <m:t>𝐿</m:t>
                                    </m:r>
                                  </m:num>
                                  <m:den>
                                    <m:r>
                                      <a:rPr lang="en-GB" i="1">
                                        <a:latin typeface="Cambria Math"/>
                                      </a:rPr>
                                      <m:t>𝐷</m:t>
                                    </m:r>
                                  </m:den>
                                </m:f>
                              </m:e>
                            </m:d>
                          </m:den>
                        </m:f>
                      </m:sup>
                    </m:sSup>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940" t="-13543" r="-5821"/>
                </a:stretch>
              </a:blipFill>
            </p:spPr>
            <p:txBody>
              <a:bodyPr/>
              <a:lstStyle/>
              <a:p>
                <a:r>
                  <a:rPr lang="en-GB">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456469433"/>
              </p:ext>
            </p:extLst>
          </p:nvPr>
        </p:nvGraphicFramePr>
        <p:xfrm>
          <a:off x="2699792" y="4077072"/>
          <a:ext cx="4248472" cy="1483360"/>
        </p:xfrm>
        <a:graphic>
          <a:graphicData uri="http://schemas.openxmlformats.org/drawingml/2006/table">
            <a:tbl>
              <a:tblPr firstRow="1" bandRow="1">
                <a:tableStyleId>{F5AB1C69-6EDB-4FF4-983F-18BD219EF322}</a:tableStyleId>
              </a:tblPr>
              <a:tblGrid>
                <a:gridCol w="849694">
                  <a:extLst>
                    <a:ext uri="{9D8B030D-6E8A-4147-A177-3AD203B41FA5}">
                      <a16:colId xmlns:a16="http://schemas.microsoft.com/office/drawing/2014/main" val="20000"/>
                    </a:ext>
                  </a:extLst>
                </a:gridCol>
                <a:gridCol w="3398778">
                  <a:extLst>
                    <a:ext uri="{9D8B030D-6E8A-4147-A177-3AD203B41FA5}">
                      <a16:colId xmlns:a16="http://schemas.microsoft.com/office/drawing/2014/main" val="20001"/>
                    </a:ext>
                  </a:extLst>
                </a:gridCol>
              </a:tblGrid>
              <a:tr h="370840">
                <a:tc>
                  <a:txBody>
                    <a:bodyPr/>
                    <a:lstStyle/>
                    <a:p>
                      <a:r>
                        <a:rPr lang="en-GB" b="0" dirty="0">
                          <a:solidFill>
                            <a:schemeClr val="accent6">
                              <a:lumMod val="50000"/>
                            </a:schemeClr>
                          </a:solidFill>
                        </a:rPr>
                        <a:t>E</a:t>
                      </a:r>
                    </a:p>
                  </a:txBody>
                  <a:tcPr/>
                </a:tc>
                <a:tc>
                  <a:txBody>
                    <a:bodyPr/>
                    <a:lstStyle/>
                    <a:p>
                      <a:r>
                        <a:rPr lang="en-GB" b="0" dirty="0">
                          <a:solidFill>
                            <a:schemeClr val="accent6">
                              <a:lumMod val="50000"/>
                            </a:schemeClr>
                          </a:solidFill>
                        </a:rPr>
                        <a:t>= Endurance</a:t>
                      </a:r>
                    </a:p>
                  </a:txBody>
                  <a:tcPr/>
                </a:tc>
                <a:extLst>
                  <a:ext uri="{0D108BD9-81ED-4DB2-BD59-A6C34878D82A}">
                    <a16:rowId xmlns:a16="http://schemas.microsoft.com/office/drawing/2014/main" val="10000"/>
                  </a:ext>
                </a:extLst>
              </a:tr>
              <a:tr h="370840">
                <a:tc>
                  <a:txBody>
                    <a:bodyPr/>
                    <a:lstStyle/>
                    <a:p>
                      <a:r>
                        <a:rPr lang="en-GB" b="0" dirty="0">
                          <a:solidFill>
                            <a:schemeClr val="accent6">
                              <a:lumMod val="50000"/>
                            </a:schemeClr>
                          </a:solidFill>
                        </a:rPr>
                        <a:t>C</a:t>
                      </a:r>
                    </a:p>
                  </a:txBody>
                  <a:tcPr/>
                </a:tc>
                <a:tc>
                  <a:txBody>
                    <a:bodyPr/>
                    <a:lstStyle/>
                    <a:p>
                      <a:r>
                        <a:rPr lang="en-GB" b="0" dirty="0">
                          <a:solidFill>
                            <a:schemeClr val="accent6">
                              <a:lumMod val="50000"/>
                            </a:schemeClr>
                          </a:solidFill>
                        </a:rPr>
                        <a:t>= Specific fuel</a:t>
                      </a:r>
                      <a:r>
                        <a:rPr lang="en-GB" b="0" baseline="0" dirty="0">
                          <a:solidFill>
                            <a:schemeClr val="accent6">
                              <a:lumMod val="50000"/>
                            </a:schemeClr>
                          </a:solidFill>
                        </a:rPr>
                        <a:t> consumption</a:t>
                      </a:r>
                      <a:endParaRPr lang="en-GB" b="0" dirty="0">
                        <a:solidFill>
                          <a:schemeClr val="accent6">
                            <a:lumMod val="50000"/>
                          </a:schemeClr>
                        </a:solidFill>
                      </a:endParaRPr>
                    </a:p>
                  </a:txBody>
                  <a:tcPr/>
                </a:tc>
                <a:extLst>
                  <a:ext uri="{0D108BD9-81ED-4DB2-BD59-A6C34878D82A}">
                    <a16:rowId xmlns:a16="http://schemas.microsoft.com/office/drawing/2014/main" val="10001"/>
                  </a:ext>
                </a:extLst>
              </a:tr>
              <a:tr h="370840">
                <a:tc>
                  <a:txBody>
                    <a:bodyPr/>
                    <a:lstStyle/>
                    <a:p>
                      <a:r>
                        <a:rPr lang="en-GB" b="0" dirty="0">
                          <a:solidFill>
                            <a:schemeClr val="accent6">
                              <a:lumMod val="50000"/>
                            </a:schemeClr>
                          </a:solidFill>
                        </a:rPr>
                        <a:t>V</a:t>
                      </a:r>
                    </a:p>
                  </a:txBody>
                  <a:tcPr/>
                </a:tc>
                <a:tc>
                  <a:txBody>
                    <a:bodyPr/>
                    <a:lstStyle/>
                    <a:p>
                      <a:r>
                        <a:rPr lang="en-GB" b="0" dirty="0">
                          <a:solidFill>
                            <a:schemeClr val="accent6">
                              <a:lumMod val="50000"/>
                            </a:schemeClr>
                          </a:solidFill>
                        </a:rPr>
                        <a:t>= Velocity</a:t>
                      </a:r>
                    </a:p>
                  </a:txBody>
                  <a:tcPr/>
                </a:tc>
                <a:extLst>
                  <a:ext uri="{0D108BD9-81ED-4DB2-BD59-A6C34878D82A}">
                    <a16:rowId xmlns:a16="http://schemas.microsoft.com/office/drawing/2014/main" val="10002"/>
                  </a:ext>
                </a:extLst>
              </a:tr>
              <a:tr h="370840">
                <a:tc>
                  <a:txBody>
                    <a:bodyPr/>
                    <a:lstStyle/>
                    <a:p>
                      <a:r>
                        <a:rPr lang="en-GB" b="0" dirty="0">
                          <a:solidFill>
                            <a:schemeClr val="accent6">
                              <a:lumMod val="50000"/>
                            </a:schemeClr>
                          </a:solidFill>
                        </a:rPr>
                        <a:t>L/D</a:t>
                      </a:r>
                    </a:p>
                  </a:txBody>
                  <a:tcPr/>
                </a:tc>
                <a:tc>
                  <a:txBody>
                    <a:bodyPr/>
                    <a:lstStyle/>
                    <a:p>
                      <a:r>
                        <a:rPr lang="en-GB" b="0" dirty="0">
                          <a:solidFill>
                            <a:schemeClr val="accent6">
                              <a:lumMod val="50000"/>
                            </a:schemeClr>
                          </a:solidFill>
                        </a:rPr>
                        <a:t>=</a:t>
                      </a:r>
                      <a:r>
                        <a:rPr lang="en-GB" b="0" baseline="0" dirty="0">
                          <a:solidFill>
                            <a:schemeClr val="accent6">
                              <a:lumMod val="50000"/>
                            </a:schemeClr>
                          </a:solidFill>
                        </a:rPr>
                        <a:t> Lift to drag ratio</a:t>
                      </a:r>
                      <a:endParaRPr lang="en-GB" b="0" dirty="0">
                        <a:solidFill>
                          <a:schemeClr val="accent6">
                            <a:lumMod val="50000"/>
                          </a:schemeClr>
                        </a:solidFill>
                      </a:endParaRPr>
                    </a:p>
                  </a:txBody>
                  <a:tcPr/>
                </a:tc>
                <a:extLst>
                  <a:ext uri="{0D108BD9-81ED-4DB2-BD59-A6C34878D82A}">
                    <a16:rowId xmlns:a16="http://schemas.microsoft.com/office/drawing/2014/main" val="10003"/>
                  </a:ext>
                </a:extLst>
              </a:tr>
            </a:tbl>
          </a:graphicData>
        </a:graphic>
      </p:graphicFrame>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DE96F09-B5E9-244F-ABD5-48DF9B800D82}"/>
                  </a:ext>
                </a:extLst>
              </p14:cNvPr>
              <p14:cNvContentPartPr/>
              <p14:nvPr/>
            </p14:nvContentPartPr>
            <p14:xfrm>
              <a:off x="3666960" y="3079080"/>
              <a:ext cx="3474360" cy="2755800"/>
            </p14:xfrm>
          </p:contentPart>
        </mc:Choice>
        <mc:Fallback>
          <p:pic>
            <p:nvPicPr>
              <p:cNvPr id="5" name="Ink 4">
                <a:extLst>
                  <a:ext uri="{FF2B5EF4-FFF2-40B4-BE49-F238E27FC236}">
                    <a16:creationId xmlns:a16="http://schemas.microsoft.com/office/drawing/2014/main" id="{DDE96F09-B5E9-244F-ABD5-48DF9B800D82}"/>
                  </a:ext>
                </a:extLst>
              </p:cNvPr>
              <p:cNvPicPr/>
              <p:nvPr/>
            </p:nvPicPr>
            <p:blipFill>
              <a:blip r:embed="rId4"/>
              <a:stretch>
                <a:fillRect/>
              </a:stretch>
            </p:blipFill>
            <p:spPr>
              <a:xfrm>
                <a:off x="3657600" y="3069720"/>
                <a:ext cx="3493080" cy="2774520"/>
              </a:xfrm>
              <a:prstGeom prst="rect">
                <a:avLst/>
              </a:prstGeom>
            </p:spPr>
          </p:pic>
        </mc:Fallback>
      </mc:AlternateContent>
    </p:spTree>
    <p:extLst>
      <p:ext uri="{BB962C8B-B14F-4D97-AF65-F5344CB8AC3E}">
        <p14:creationId xmlns:p14="http://schemas.microsoft.com/office/powerpoint/2010/main" val="779941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5856" y="3140968"/>
            <a:ext cx="2448272" cy="1944216"/>
          </a:xfrm>
        </p:spPr>
        <p:txBody>
          <a:bodyPr/>
          <a:lstStyle/>
          <a:p>
            <a:r>
              <a:rPr lang="en-GB" sz="13800" dirty="0"/>
              <a:t>C?</a:t>
            </a:r>
          </a:p>
        </p:txBody>
      </p:sp>
      <mc:AlternateContent xmlns:mc="http://schemas.openxmlformats.org/markup-compatibility/2006" xmlns:a14="http://schemas.microsoft.com/office/drawing/2010/main">
        <mc:Choice Requires="a14">
          <p:sp>
            <p:nvSpPr>
              <p:cNvPr id="4" name="Rectangle 3"/>
              <p:cNvSpPr/>
              <p:nvPr/>
            </p:nvSpPr>
            <p:spPr>
              <a:xfrm>
                <a:off x="5292080" y="476672"/>
                <a:ext cx="3145992" cy="551113"/>
              </a:xfrm>
              <a:prstGeom prst="rect">
                <a:avLst/>
              </a:prstGeom>
            </p:spPr>
            <p:txBody>
              <a:bodyPr wrap="square">
                <a:spAutoFit/>
              </a:bodyPr>
              <a:lstStyle/>
              <a:p>
                <a14:m>
                  <m:oMath xmlns:m="http://schemas.openxmlformats.org/officeDocument/2006/math">
                    <m:r>
                      <a:rPr lang="en-GB">
                        <a:latin typeface="Cambria Math"/>
                      </a:rPr>
                      <m:t>𝑅</m:t>
                    </m:r>
                    <m:r>
                      <a:rPr lang="en-GB">
                        <a:latin typeface="Cambria Math"/>
                      </a:rPr>
                      <m:t>=</m:t>
                    </m:r>
                    <m:f>
                      <m:fPr>
                        <m:ctrlPr>
                          <a:rPr lang="en-GB" i="1">
                            <a:latin typeface="Cambria Math" panose="02040503050406030204" pitchFamily="18" charset="0"/>
                          </a:rPr>
                        </m:ctrlPr>
                      </m:fPr>
                      <m:num>
                        <m:r>
                          <a:rPr lang="en-GB">
                            <a:latin typeface="Cambria Math"/>
                          </a:rPr>
                          <m:t>𝑉</m:t>
                        </m:r>
                      </m:num>
                      <m:den>
                        <m:r>
                          <a:rPr lang="en-GB">
                            <a:latin typeface="Cambria Math"/>
                          </a:rPr>
                          <m:t>𝐶</m:t>
                        </m:r>
                      </m:den>
                    </m:f>
                    <m:f>
                      <m:fPr>
                        <m:ctrlPr>
                          <a:rPr lang="en-GB" i="1">
                            <a:latin typeface="Cambria Math" panose="02040503050406030204" pitchFamily="18" charset="0"/>
                          </a:rPr>
                        </m:ctrlPr>
                      </m:fPr>
                      <m:num>
                        <m:r>
                          <a:rPr lang="en-GB">
                            <a:latin typeface="Cambria Math"/>
                          </a:rPr>
                          <m:t>𝐿</m:t>
                        </m:r>
                      </m:num>
                      <m:den>
                        <m:r>
                          <a:rPr lang="en-GB">
                            <a:latin typeface="Cambria Math"/>
                          </a:rPr>
                          <m:t>𝐷</m:t>
                        </m:r>
                      </m:den>
                    </m:f>
                    <m:r>
                      <a:rPr lang="en-GB">
                        <a:latin typeface="Cambria Math"/>
                      </a:rPr>
                      <m:t>𝑙𝑛</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a:latin typeface="Cambria Math"/>
                              </a:rPr>
                              <m:t>𝑊</m:t>
                            </m:r>
                          </m:e>
                          <m:sub>
                            <m:r>
                              <a:rPr lang="en-GB">
                                <a:latin typeface="Cambria Math"/>
                              </a:rPr>
                              <m:t>𝑖</m:t>
                            </m:r>
                          </m:sub>
                        </m:sSub>
                      </m:num>
                      <m:den>
                        <m:sSub>
                          <m:sSubPr>
                            <m:ctrlPr>
                              <a:rPr lang="en-GB" i="1">
                                <a:latin typeface="Cambria Math" panose="02040503050406030204" pitchFamily="18" charset="0"/>
                              </a:rPr>
                            </m:ctrlPr>
                          </m:sSubPr>
                          <m:e>
                            <m:r>
                              <a:rPr lang="en-GB">
                                <a:latin typeface="Cambria Math"/>
                              </a:rPr>
                              <m:t>𝑊</m:t>
                            </m:r>
                          </m:e>
                          <m:sub>
                            <m:r>
                              <a:rPr lang="en-GB">
                                <a:latin typeface="Cambria Math"/>
                              </a:rPr>
                              <m:t>𝑖</m:t>
                            </m:r>
                            <m:r>
                              <a:rPr lang="en-GB">
                                <a:latin typeface="Cambria Math"/>
                              </a:rPr>
                              <m:t>−1</m:t>
                            </m:r>
                          </m:sub>
                        </m:sSub>
                      </m:den>
                    </m:f>
                  </m:oMath>
                </a14:m>
                <a:r>
                  <a:rPr lang="en-GB" dirty="0"/>
                  <a:t> or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a:latin typeface="Cambria Math"/>
                              </a:rPr>
                              <m:t>𝑊</m:t>
                            </m:r>
                          </m:e>
                          <m:sub>
                            <m:r>
                              <a:rPr lang="en-GB">
                                <a:latin typeface="Cambria Math"/>
                              </a:rPr>
                              <m:t>𝑖</m:t>
                            </m:r>
                          </m:sub>
                        </m:sSub>
                      </m:num>
                      <m:den>
                        <m:sSub>
                          <m:sSubPr>
                            <m:ctrlPr>
                              <a:rPr lang="en-GB" i="1">
                                <a:latin typeface="Cambria Math" panose="02040503050406030204" pitchFamily="18" charset="0"/>
                              </a:rPr>
                            </m:ctrlPr>
                          </m:sSubPr>
                          <m:e>
                            <m:r>
                              <a:rPr lang="en-GB">
                                <a:latin typeface="Cambria Math"/>
                              </a:rPr>
                              <m:t>𝑊</m:t>
                            </m:r>
                          </m:e>
                          <m:sub>
                            <m:r>
                              <a:rPr lang="en-GB">
                                <a:latin typeface="Cambria Math"/>
                              </a:rPr>
                              <m:t>𝑖</m:t>
                            </m:r>
                            <m:r>
                              <a:rPr lang="en-GB">
                                <a:latin typeface="Cambria Math"/>
                              </a:rPr>
                              <m:t>−1</m:t>
                            </m:r>
                          </m:sub>
                        </m:sSub>
                      </m:den>
                    </m:f>
                    <m:r>
                      <a:rPr lang="en-GB">
                        <a:latin typeface="Cambria Math"/>
                      </a:rPr>
                      <m:t>=</m:t>
                    </m:r>
                    <m:sSup>
                      <m:sSupPr>
                        <m:ctrlPr>
                          <a:rPr lang="en-GB" i="1">
                            <a:latin typeface="Cambria Math" panose="02040503050406030204" pitchFamily="18" charset="0"/>
                          </a:rPr>
                        </m:ctrlPr>
                      </m:sSupPr>
                      <m:e>
                        <m:r>
                          <a:rPr lang="en-GB">
                            <a:latin typeface="Cambria Math"/>
                          </a:rPr>
                          <m:t>𝑒</m:t>
                        </m:r>
                      </m:e>
                      <m:sup>
                        <m:f>
                          <m:fPr>
                            <m:ctrlPr>
                              <a:rPr lang="en-GB" i="1">
                                <a:latin typeface="Cambria Math" panose="02040503050406030204" pitchFamily="18" charset="0"/>
                              </a:rPr>
                            </m:ctrlPr>
                          </m:fPr>
                          <m:num>
                            <m:r>
                              <a:rPr lang="en-GB">
                                <a:latin typeface="Cambria Math"/>
                              </a:rPr>
                              <m:t>−</m:t>
                            </m:r>
                            <m:r>
                              <a:rPr lang="en-GB">
                                <a:latin typeface="Cambria Math"/>
                              </a:rPr>
                              <m:t>𝑅𝐶</m:t>
                            </m:r>
                          </m:num>
                          <m:den>
                            <m:r>
                              <a:rPr lang="en-GB">
                                <a:latin typeface="Cambria Math"/>
                              </a:rPr>
                              <m:t>𝑉</m:t>
                            </m:r>
                            <m:d>
                              <m:dPr>
                                <m:ctrlPr>
                                  <a:rPr lang="en-GB" i="1">
                                    <a:latin typeface="Cambria Math" panose="02040503050406030204" pitchFamily="18" charset="0"/>
                                  </a:rPr>
                                </m:ctrlPr>
                              </m:dPr>
                              <m:e>
                                <m:f>
                                  <m:fPr>
                                    <m:type m:val="lin"/>
                                    <m:ctrlPr>
                                      <a:rPr lang="en-GB" i="1">
                                        <a:latin typeface="Cambria Math" panose="02040503050406030204" pitchFamily="18" charset="0"/>
                                      </a:rPr>
                                    </m:ctrlPr>
                                  </m:fPr>
                                  <m:num>
                                    <m:r>
                                      <a:rPr lang="en-GB">
                                        <a:latin typeface="Cambria Math"/>
                                      </a:rPr>
                                      <m:t>𝐿</m:t>
                                    </m:r>
                                  </m:num>
                                  <m:den>
                                    <m:r>
                                      <a:rPr lang="en-GB">
                                        <a:latin typeface="Cambria Math"/>
                                      </a:rPr>
                                      <m:t>𝐷</m:t>
                                    </m:r>
                                  </m:den>
                                </m:f>
                              </m:e>
                            </m:d>
                          </m:den>
                        </m:f>
                      </m:sup>
                    </m:sSup>
                  </m:oMath>
                </a14:m>
                <a:endParaRPr lang="en-GB" dirty="0"/>
              </a:p>
            </p:txBody>
          </p:sp>
        </mc:Choice>
        <mc:Fallback xmlns="">
          <p:sp>
            <p:nvSpPr>
              <p:cNvPr id="4" name="Rectangle 3"/>
              <p:cNvSpPr>
                <a:spLocks noRot="1" noChangeAspect="1" noMove="1" noResize="1" noEditPoints="1" noAdjustHandles="1" noChangeArrowheads="1" noChangeShapeType="1" noTextEdit="1"/>
              </p:cNvSpPr>
              <p:nvPr/>
            </p:nvSpPr>
            <p:spPr>
              <a:xfrm>
                <a:off x="5292080" y="476672"/>
                <a:ext cx="3145992" cy="55111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565373D-85E8-D54E-8989-F71FFECA01AA}"/>
                  </a:ext>
                </a:extLst>
              </p14:cNvPr>
              <p14:cNvContentPartPr/>
              <p14:nvPr/>
            </p14:nvContentPartPr>
            <p14:xfrm>
              <a:off x="1086840" y="314280"/>
              <a:ext cx="6755040" cy="5502960"/>
            </p14:xfrm>
          </p:contentPart>
        </mc:Choice>
        <mc:Fallback>
          <p:pic>
            <p:nvPicPr>
              <p:cNvPr id="2" name="Ink 1">
                <a:extLst>
                  <a:ext uri="{FF2B5EF4-FFF2-40B4-BE49-F238E27FC236}">
                    <a16:creationId xmlns:a16="http://schemas.microsoft.com/office/drawing/2014/main" id="{4565373D-85E8-D54E-8989-F71FFECA01AA}"/>
                  </a:ext>
                </a:extLst>
              </p:cNvPr>
              <p:cNvPicPr/>
              <p:nvPr/>
            </p:nvPicPr>
            <p:blipFill>
              <a:blip r:embed="rId4"/>
              <a:stretch>
                <a:fillRect/>
              </a:stretch>
            </p:blipFill>
            <p:spPr>
              <a:xfrm>
                <a:off x="1077480" y="304920"/>
                <a:ext cx="6773760" cy="5521680"/>
              </a:xfrm>
              <a:prstGeom prst="rect">
                <a:avLst/>
              </a:prstGeom>
            </p:spPr>
          </p:pic>
        </mc:Fallback>
      </mc:AlternateContent>
    </p:spTree>
    <p:extLst>
      <p:ext uri="{BB962C8B-B14F-4D97-AF65-F5344CB8AC3E}">
        <p14:creationId xmlns:p14="http://schemas.microsoft.com/office/powerpoint/2010/main" val="9205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61412" y="2659069"/>
            <a:ext cx="3456384" cy="4564199"/>
          </a:xfrm>
          <a:prstGeom prst="rect">
            <a:avLst/>
          </a:prstGeom>
          <a:scene3d>
            <a:camera prst="orthographicFront">
              <a:rot lat="0" lon="0" rev="60000"/>
            </a:camera>
            <a:lightRig rig="threePt" dir="t"/>
          </a:scene3d>
        </p:spPr>
      </p:pic>
      <p:sp>
        <p:nvSpPr>
          <p:cNvPr id="2" name="Title 1"/>
          <p:cNvSpPr>
            <a:spLocks noGrp="1"/>
          </p:cNvSpPr>
          <p:nvPr>
            <p:ph type="title"/>
          </p:nvPr>
        </p:nvSpPr>
        <p:spPr/>
        <p:txBody>
          <a:bodyPr/>
          <a:lstStyle/>
          <a:p>
            <a:r>
              <a:rPr lang="en-GB" dirty="0"/>
              <a:t>Specific Fuel Consumption</a:t>
            </a:r>
          </a:p>
        </p:txBody>
      </p:sp>
      <p:sp>
        <p:nvSpPr>
          <p:cNvPr id="3" name="Content Placeholder 2"/>
          <p:cNvSpPr>
            <a:spLocks noGrp="1"/>
          </p:cNvSpPr>
          <p:nvPr>
            <p:ph idx="1"/>
          </p:nvPr>
        </p:nvSpPr>
        <p:spPr>
          <a:xfrm>
            <a:off x="838200" y="1943100"/>
            <a:ext cx="7543800" cy="909836"/>
          </a:xfrm>
        </p:spPr>
        <p:txBody>
          <a:bodyPr/>
          <a:lstStyle/>
          <a:p>
            <a:r>
              <a:rPr lang="en-GB" dirty="0"/>
              <a:t>Specific fuel consumption is the fuel consumption per unit of thrust. This is dependent on Mach number and the type of power plant used as shown below.</a:t>
            </a:r>
          </a:p>
        </p:txBody>
      </p:sp>
      <p:graphicFrame>
        <p:nvGraphicFramePr>
          <p:cNvPr id="4" name="Table 3"/>
          <p:cNvGraphicFramePr>
            <a:graphicFrameLocks noGrp="1"/>
          </p:cNvGraphicFramePr>
          <p:nvPr>
            <p:extLst>
              <p:ext uri="{D42A27DB-BD31-4B8C-83A1-F6EECF244321}">
                <p14:modId xmlns:p14="http://schemas.microsoft.com/office/powerpoint/2010/main" val="1997111647"/>
              </p:ext>
            </p:extLst>
          </p:nvPr>
        </p:nvGraphicFramePr>
        <p:xfrm>
          <a:off x="4235624" y="2708920"/>
          <a:ext cx="4908376" cy="1483360"/>
        </p:xfrm>
        <a:graphic>
          <a:graphicData uri="http://schemas.openxmlformats.org/drawingml/2006/table">
            <a:tbl>
              <a:tblPr firstRow="1" bandRow="1">
                <a:tableStyleId>{073A0DAA-6AF3-43AB-8588-CEC1D06C72B9}</a:tableStyleId>
              </a:tblPr>
              <a:tblGrid>
                <a:gridCol w="2964160">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tblGrid>
              <a:tr h="370840">
                <a:tc>
                  <a:txBody>
                    <a:bodyPr/>
                    <a:lstStyle/>
                    <a:p>
                      <a:r>
                        <a:rPr lang="en-GB" dirty="0"/>
                        <a:t>Typical Jet SFC (mg/Ns)</a:t>
                      </a:r>
                    </a:p>
                  </a:txBody>
                  <a:tcPr/>
                </a:tc>
                <a:tc>
                  <a:txBody>
                    <a:bodyPr/>
                    <a:lstStyle/>
                    <a:p>
                      <a:r>
                        <a:rPr lang="en-GB" dirty="0"/>
                        <a:t>Cruise</a:t>
                      </a:r>
                    </a:p>
                  </a:txBody>
                  <a:tcPr/>
                </a:tc>
                <a:tc>
                  <a:txBody>
                    <a:bodyPr/>
                    <a:lstStyle/>
                    <a:p>
                      <a:r>
                        <a:rPr lang="en-GB" dirty="0"/>
                        <a:t>Loiter</a:t>
                      </a:r>
                    </a:p>
                  </a:txBody>
                  <a:tcPr/>
                </a:tc>
                <a:extLst>
                  <a:ext uri="{0D108BD9-81ED-4DB2-BD59-A6C34878D82A}">
                    <a16:rowId xmlns:a16="http://schemas.microsoft.com/office/drawing/2014/main" val="10000"/>
                  </a:ext>
                </a:extLst>
              </a:tr>
              <a:tr h="370840">
                <a:tc>
                  <a:txBody>
                    <a:bodyPr/>
                    <a:lstStyle/>
                    <a:p>
                      <a:r>
                        <a:rPr lang="en-GB" dirty="0"/>
                        <a:t>Pure</a:t>
                      </a:r>
                      <a:r>
                        <a:rPr lang="en-GB" baseline="0" dirty="0"/>
                        <a:t> turbojet</a:t>
                      </a:r>
                      <a:endParaRPr lang="en-GB" dirty="0"/>
                    </a:p>
                  </a:txBody>
                  <a:tcPr/>
                </a:tc>
                <a:tc>
                  <a:txBody>
                    <a:bodyPr/>
                    <a:lstStyle/>
                    <a:p>
                      <a:r>
                        <a:rPr lang="en-GB" dirty="0"/>
                        <a:t>25.5</a:t>
                      </a:r>
                    </a:p>
                  </a:txBody>
                  <a:tcPr/>
                </a:tc>
                <a:tc>
                  <a:txBody>
                    <a:bodyPr/>
                    <a:lstStyle/>
                    <a:p>
                      <a:r>
                        <a:rPr lang="en-GB" dirty="0"/>
                        <a:t>22.7</a:t>
                      </a:r>
                    </a:p>
                  </a:txBody>
                  <a:tcPr/>
                </a:tc>
                <a:extLst>
                  <a:ext uri="{0D108BD9-81ED-4DB2-BD59-A6C34878D82A}">
                    <a16:rowId xmlns:a16="http://schemas.microsoft.com/office/drawing/2014/main" val="10001"/>
                  </a:ext>
                </a:extLst>
              </a:tr>
              <a:tr h="370840">
                <a:tc>
                  <a:txBody>
                    <a:bodyPr/>
                    <a:lstStyle/>
                    <a:p>
                      <a:r>
                        <a:rPr lang="en-GB" dirty="0"/>
                        <a:t>Low-bypass ratio turbofan</a:t>
                      </a:r>
                    </a:p>
                  </a:txBody>
                  <a:tcPr/>
                </a:tc>
                <a:tc>
                  <a:txBody>
                    <a:bodyPr/>
                    <a:lstStyle/>
                    <a:p>
                      <a:r>
                        <a:rPr lang="en-GB" dirty="0"/>
                        <a:t>22.7</a:t>
                      </a:r>
                    </a:p>
                  </a:txBody>
                  <a:tcPr/>
                </a:tc>
                <a:tc>
                  <a:txBody>
                    <a:bodyPr/>
                    <a:lstStyle/>
                    <a:p>
                      <a:r>
                        <a:rPr lang="en-GB" dirty="0"/>
                        <a:t>19.8</a:t>
                      </a:r>
                    </a:p>
                  </a:txBody>
                  <a:tcPr/>
                </a:tc>
                <a:extLst>
                  <a:ext uri="{0D108BD9-81ED-4DB2-BD59-A6C34878D82A}">
                    <a16:rowId xmlns:a16="http://schemas.microsoft.com/office/drawing/2014/main" val="10002"/>
                  </a:ext>
                </a:extLst>
              </a:tr>
              <a:tr h="370840">
                <a:tc>
                  <a:txBody>
                    <a:bodyPr/>
                    <a:lstStyle/>
                    <a:p>
                      <a:r>
                        <a:rPr lang="en-GB" dirty="0"/>
                        <a:t>High bypass ratio turbofan</a:t>
                      </a:r>
                    </a:p>
                  </a:txBody>
                  <a:tcPr/>
                </a:tc>
                <a:tc>
                  <a:txBody>
                    <a:bodyPr/>
                    <a:lstStyle/>
                    <a:p>
                      <a:r>
                        <a:rPr lang="en-GB" dirty="0"/>
                        <a:t>14.1</a:t>
                      </a:r>
                    </a:p>
                  </a:txBody>
                  <a:tcPr/>
                </a:tc>
                <a:tc>
                  <a:txBody>
                    <a:bodyPr/>
                    <a:lstStyle/>
                    <a:p>
                      <a:r>
                        <a:rPr lang="en-GB" dirty="0"/>
                        <a:t>11.3</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E5C93E36-C040-F643-BB5D-2884866AAD77}"/>
                  </a:ext>
                </a:extLst>
              </p14:cNvPr>
              <p14:cNvContentPartPr/>
              <p14:nvPr/>
            </p14:nvContentPartPr>
            <p14:xfrm>
              <a:off x="4248720" y="4546440"/>
              <a:ext cx="404640" cy="727560"/>
            </p14:xfrm>
          </p:contentPart>
        </mc:Choice>
        <mc:Fallback>
          <p:pic>
            <p:nvPicPr>
              <p:cNvPr id="6" name="Ink 5">
                <a:extLst>
                  <a:ext uri="{FF2B5EF4-FFF2-40B4-BE49-F238E27FC236}">
                    <a16:creationId xmlns:a16="http://schemas.microsoft.com/office/drawing/2014/main" id="{E5C93E36-C040-F643-BB5D-2884866AAD77}"/>
                  </a:ext>
                </a:extLst>
              </p:cNvPr>
              <p:cNvPicPr/>
              <p:nvPr/>
            </p:nvPicPr>
            <p:blipFill>
              <a:blip r:embed="rId4"/>
              <a:stretch>
                <a:fillRect/>
              </a:stretch>
            </p:blipFill>
            <p:spPr>
              <a:xfrm>
                <a:off x="4239360" y="4537080"/>
                <a:ext cx="423360" cy="746280"/>
              </a:xfrm>
              <a:prstGeom prst="rect">
                <a:avLst/>
              </a:prstGeom>
            </p:spPr>
          </p:pic>
        </mc:Fallback>
      </mc:AlternateContent>
    </p:spTree>
    <p:extLst>
      <p:ext uri="{BB962C8B-B14F-4D97-AF65-F5344CB8AC3E}">
        <p14:creationId xmlns:p14="http://schemas.microsoft.com/office/powerpoint/2010/main" val="1474155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 Fuel Consumption (propeller)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943100"/>
                <a:ext cx="7766248" cy="1701924"/>
              </a:xfrm>
            </p:spPr>
            <p:txBody>
              <a:bodyPr/>
              <a:lstStyle/>
              <a:p>
                <a:pPr marL="0"/>
                <a:r>
                  <a:rPr lang="en-GB" dirty="0"/>
                  <a:t>For a propeller powered aircraft the SFC equivalent to a jet-</a:t>
                </a:r>
                <a:r>
                  <a:rPr lang="en-GB" dirty="0" err="1"/>
                  <a:t>engined</a:t>
                </a:r>
                <a:r>
                  <a:rPr lang="en-GB" dirty="0"/>
                  <a:t> SFC can be calculated from the power specific fuel consumption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𝐶</m:t>
                        </m:r>
                      </m:e>
                      <m:sub>
                        <m:r>
                          <a:rPr lang="en-GB" b="0" i="1" smtClean="0">
                            <a:latin typeface="Cambria Math"/>
                          </a:rPr>
                          <m:t>𝑝𝑜𝑤𝑒𝑟</m:t>
                        </m:r>
                      </m:sub>
                    </m:sSub>
                  </m:oMath>
                </a14:m>
                <a:r>
                  <a:rPr lang="en-GB" dirty="0"/>
                  <a:t>).</a:t>
                </a:r>
              </a:p>
              <a:p>
                <a:pPr marL="0"/>
                <a14:m>
                  <m:oMathPara xmlns:m="http://schemas.openxmlformats.org/officeDocument/2006/math">
                    <m:oMathParaPr>
                      <m:jc m:val="centerGroup"/>
                    </m:oMathParaPr>
                    <m:oMath xmlns:m="http://schemas.openxmlformats.org/officeDocument/2006/math">
                      <m:r>
                        <a:rPr lang="en-GB" b="0" i="1" smtClean="0">
                          <a:latin typeface="Cambria Math"/>
                        </a:rPr>
                        <m:t>𝐶</m:t>
                      </m:r>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𝐶</m:t>
                          </m:r>
                        </m:e>
                        <m:sub>
                          <m:r>
                            <a:rPr lang="en-GB" b="0" i="1" smtClean="0">
                              <a:latin typeface="Cambria Math"/>
                            </a:rPr>
                            <m:t>𝑝𝑜𝑤𝑒𝑟</m:t>
                          </m:r>
                        </m:sub>
                      </m:sSub>
                      <m:f>
                        <m:fPr>
                          <m:ctrlPr>
                            <a:rPr lang="en-GB" b="0" i="1" smtClean="0">
                              <a:latin typeface="Cambria Math" panose="02040503050406030204" pitchFamily="18" charset="0"/>
                            </a:rPr>
                          </m:ctrlPr>
                        </m:fPr>
                        <m:num>
                          <m:r>
                            <a:rPr lang="en-GB" b="0" i="1" smtClean="0">
                              <a:latin typeface="Cambria Math"/>
                            </a:rPr>
                            <m:t>𝑉</m:t>
                          </m:r>
                        </m:num>
                        <m:den>
                          <m:sSub>
                            <m:sSubPr>
                              <m:ctrlPr>
                                <a:rPr lang="en-GB" b="0" i="1" smtClean="0">
                                  <a:latin typeface="Cambria Math" panose="02040503050406030204" pitchFamily="18" charset="0"/>
                                </a:rPr>
                              </m:ctrlPr>
                            </m:sSubPr>
                            <m:e>
                              <m:r>
                                <a:rPr lang="en-GB" b="0" i="1" smtClean="0">
                                  <a:latin typeface="Cambria Math"/>
                                  <a:ea typeface="Cambria Math"/>
                                </a:rPr>
                                <m:t>𝜂</m:t>
                              </m:r>
                            </m:e>
                            <m:sub>
                              <m:r>
                                <a:rPr lang="en-GB" b="0" i="1" smtClean="0">
                                  <a:latin typeface="Cambria Math"/>
                                </a:rPr>
                                <m:t>𝑝</m:t>
                              </m:r>
                            </m:sub>
                          </m:sSub>
                        </m:den>
                      </m:f>
                    </m:oMath>
                  </m:oMathPara>
                </a14:m>
                <a:endParaRPr lang="en-GB" dirty="0"/>
              </a:p>
              <a:p>
                <a:pPr marL="0"/>
                <a:r>
                  <a:rPr lang="en-GB" dirty="0"/>
                  <a:t>Where V is the aircraft velocity and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a:ea typeface="Cambria Math"/>
                          </a:rPr>
                          <m:t>𝜂</m:t>
                        </m:r>
                      </m:e>
                      <m:sub>
                        <m:r>
                          <a:rPr lang="en-GB" b="0" i="1" smtClean="0">
                            <a:latin typeface="Cambria Math"/>
                          </a:rPr>
                          <m:t>𝑝</m:t>
                        </m:r>
                      </m:sub>
                    </m:sSub>
                  </m:oMath>
                </a14:m>
                <a:r>
                  <a:rPr lang="en-GB" dirty="0"/>
                  <a:t> is the propeller efficiency (typically 0.8).</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943100"/>
                <a:ext cx="7766248" cy="1701924"/>
              </a:xfrm>
              <a:blipFill rotWithShape="1">
                <a:blip r:embed="rId2"/>
                <a:stretch>
                  <a:fillRect l="-1885" t="-4659" b="-1362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029448344"/>
                  </p:ext>
                </p:extLst>
              </p:nvPr>
            </p:nvGraphicFramePr>
            <p:xfrm>
              <a:off x="2123728" y="4005064"/>
              <a:ext cx="4908376" cy="1777238"/>
            </p:xfrm>
            <a:graphic>
              <a:graphicData uri="http://schemas.openxmlformats.org/drawingml/2006/table">
                <a:tbl>
                  <a:tblPr firstRow="1" bandRow="1">
                    <a:tableStyleId>{073A0DAA-6AF3-43AB-8588-CEC1D06C72B9}</a:tableStyleId>
                  </a:tblPr>
                  <a:tblGrid>
                    <a:gridCol w="2964160">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tblGrid>
                  <a:tr h="370840">
                    <a:tc>
                      <a:txBody>
                        <a:bodyPr/>
                        <a:lstStyle/>
                        <a:p>
                          <a:pPr algn="l"/>
                          <a:r>
                            <a:rPr lang="en-GB" dirty="0"/>
                            <a:t>Typical Propeller SFC </a:t>
                          </a:r>
                          <a14:m>
                            <m:oMath xmlns:m="http://schemas.openxmlformats.org/officeDocument/2006/math">
                              <m:sSub>
                                <m:sSubPr>
                                  <m:ctrlPr>
                                    <a:rPr lang="en-GB" b="1" i="1" u="none" smtClean="0">
                                      <a:latin typeface="Cambria Math" panose="02040503050406030204" pitchFamily="18" charset="0"/>
                                    </a:rPr>
                                  </m:ctrlPr>
                                </m:sSubPr>
                                <m:e>
                                  <m:r>
                                    <a:rPr lang="en-GB" b="1" i="1" u="none" smtClean="0">
                                      <a:latin typeface="Cambria Math"/>
                                    </a:rPr>
                                    <m:t>𝑪</m:t>
                                  </m:r>
                                </m:e>
                                <m:sub>
                                  <m:r>
                                    <a:rPr lang="en-GB" b="1" i="1" u="none" smtClean="0">
                                      <a:latin typeface="Cambria Math"/>
                                    </a:rPr>
                                    <m:t>𝒑𝒐𝒘𝒆𝒓</m:t>
                                  </m:r>
                                </m:sub>
                              </m:sSub>
                            </m:oMath>
                          </a14:m>
                          <a:r>
                            <a:rPr lang="en-GB" dirty="0"/>
                            <a:t> (mg/</a:t>
                          </a:r>
                          <a:r>
                            <a:rPr lang="en-GB" dirty="0" err="1"/>
                            <a:t>Ws</a:t>
                          </a:r>
                          <a:r>
                            <a:rPr lang="en-GB" dirty="0"/>
                            <a:t>)</a:t>
                          </a:r>
                        </a:p>
                      </a:txBody>
                      <a:tcPr/>
                    </a:tc>
                    <a:tc>
                      <a:txBody>
                        <a:bodyPr/>
                        <a:lstStyle/>
                        <a:p>
                          <a:pPr algn="l"/>
                          <a:r>
                            <a:rPr lang="en-GB" dirty="0"/>
                            <a:t>Cruise</a:t>
                          </a:r>
                        </a:p>
                      </a:txBody>
                      <a:tcPr/>
                    </a:tc>
                    <a:tc>
                      <a:txBody>
                        <a:bodyPr/>
                        <a:lstStyle/>
                        <a:p>
                          <a:pPr algn="l"/>
                          <a:r>
                            <a:rPr lang="en-GB" dirty="0"/>
                            <a:t>Loiter</a:t>
                          </a:r>
                        </a:p>
                      </a:txBody>
                      <a:tcPr/>
                    </a:tc>
                    <a:extLst>
                      <a:ext uri="{0D108BD9-81ED-4DB2-BD59-A6C34878D82A}">
                        <a16:rowId xmlns:a16="http://schemas.microsoft.com/office/drawing/2014/main" val="10000"/>
                      </a:ext>
                    </a:extLst>
                  </a:tr>
                  <a:tr h="370840">
                    <a:tc>
                      <a:txBody>
                        <a:bodyPr/>
                        <a:lstStyle/>
                        <a:p>
                          <a:pPr algn="l"/>
                          <a:r>
                            <a:rPr lang="en-GB" dirty="0"/>
                            <a:t>Piston-prop</a:t>
                          </a:r>
                          <a:r>
                            <a:rPr lang="en-GB" baseline="0" dirty="0"/>
                            <a:t> (fixed pitch)</a:t>
                          </a:r>
                          <a:endParaRPr lang="en-GB" dirty="0"/>
                        </a:p>
                      </a:txBody>
                      <a:tcPr/>
                    </a:tc>
                    <a:tc>
                      <a:txBody>
                        <a:bodyPr/>
                        <a:lstStyle/>
                        <a:p>
                          <a:pPr algn="l"/>
                          <a:r>
                            <a:rPr lang="en-GB" dirty="0"/>
                            <a:t>0.068</a:t>
                          </a:r>
                        </a:p>
                      </a:txBody>
                      <a:tcPr/>
                    </a:tc>
                    <a:tc>
                      <a:txBody>
                        <a:bodyPr/>
                        <a:lstStyle/>
                        <a:p>
                          <a:pPr algn="l"/>
                          <a:r>
                            <a:rPr lang="en-GB" dirty="0"/>
                            <a:t>0.085</a:t>
                          </a:r>
                        </a:p>
                      </a:txBody>
                      <a:tcPr/>
                    </a:tc>
                    <a:extLst>
                      <a:ext uri="{0D108BD9-81ED-4DB2-BD59-A6C34878D82A}">
                        <a16:rowId xmlns:a16="http://schemas.microsoft.com/office/drawing/2014/main" val="10001"/>
                      </a:ext>
                    </a:extLst>
                  </a:tr>
                  <a:tr h="370840">
                    <a:tc>
                      <a:txBody>
                        <a:bodyPr/>
                        <a:lstStyle/>
                        <a:p>
                          <a:pPr algn="l"/>
                          <a:r>
                            <a:rPr lang="en-GB" dirty="0"/>
                            <a:t>Piston-prop (variable pitch)</a:t>
                          </a:r>
                        </a:p>
                      </a:txBody>
                      <a:tcPr/>
                    </a:tc>
                    <a:tc>
                      <a:txBody>
                        <a:bodyPr/>
                        <a:lstStyle/>
                        <a:p>
                          <a:pPr algn="l"/>
                          <a:r>
                            <a:rPr lang="en-GB" dirty="0"/>
                            <a:t>0.068</a:t>
                          </a:r>
                        </a:p>
                      </a:txBody>
                      <a:tcPr/>
                    </a:tc>
                    <a:tc>
                      <a:txBody>
                        <a:bodyPr/>
                        <a:lstStyle/>
                        <a:p>
                          <a:pPr algn="l"/>
                          <a:r>
                            <a:rPr lang="en-GB" dirty="0"/>
                            <a:t>0.085</a:t>
                          </a:r>
                        </a:p>
                      </a:txBody>
                      <a:tcPr/>
                    </a:tc>
                    <a:extLst>
                      <a:ext uri="{0D108BD9-81ED-4DB2-BD59-A6C34878D82A}">
                        <a16:rowId xmlns:a16="http://schemas.microsoft.com/office/drawing/2014/main" val="10002"/>
                      </a:ext>
                    </a:extLst>
                  </a:tr>
                  <a:tr h="370840">
                    <a:tc>
                      <a:txBody>
                        <a:bodyPr/>
                        <a:lstStyle/>
                        <a:p>
                          <a:pPr algn="l"/>
                          <a:r>
                            <a:rPr lang="en-GB" dirty="0"/>
                            <a:t>Turboprop</a:t>
                          </a:r>
                        </a:p>
                      </a:txBody>
                      <a:tcPr/>
                    </a:tc>
                    <a:tc>
                      <a:txBody>
                        <a:bodyPr/>
                        <a:lstStyle/>
                        <a:p>
                          <a:pPr algn="l"/>
                          <a:r>
                            <a:rPr lang="en-GB" dirty="0"/>
                            <a:t>0.085</a:t>
                          </a:r>
                        </a:p>
                      </a:txBody>
                      <a:tcPr/>
                    </a:tc>
                    <a:tc>
                      <a:txBody>
                        <a:bodyPr/>
                        <a:lstStyle/>
                        <a:p>
                          <a:pPr algn="l"/>
                          <a:r>
                            <a:rPr lang="en-GB" dirty="0"/>
                            <a:t>0.101</a:t>
                          </a:r>
                        </a:p>
                      </a:txBody>
                      <a:tcPr/>
                    </a:tc>
                    <a:extLst>
                      <a:ext uri="{0D108BD9-81ED-4DB2-BD59-A6C34878D82A}">
                        <a16:rowId xmlns:a16="http://schemas.microsoft.com/office/drawing/2014/main" val="10003"/>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029448344"/>
                  </p:ext>
                </p:extLst>
              </p:nvPr>
            </p:nvGraphicFramePr>
            <p:xfrm>
              <a:off x="2123728" y="4005064"/>
              <a:ext cx="4908376" cy="1777238"/>
            </p:xfrm>
            <a:graphic>
              <a:graphicData uri="http://schemas.openxmlformats.org/drawingml/2006/table">
                <a:tbl>
                  <a:tblPr firstRow="1" bandRow="1">
                    <a:tableStyleId>{073A0DAA-6AF3-43AB-8588-CEC1D06C72B9}</a:tableStyleId>
                  </a:tblPr>
                  <a:tblGrid>
                    <a:gridCol w="2964160"/>
                    <a:gridCol w="936104"/>
                    <a:gridCol w="1008112"/>
                  </a:tblGrid>
                  <a:tr h="664718">
                    <a:tc>
                      <a:txBody>
                        <a:bodyPr/>
                        <a:lstStyle/>
                        <a:p>
                          <a:endParaRPr lang="en-US"/>
                        </a:p>
                      </a:txBody>
                      <a:tcPr>
                        <a:blipFill rotWithShape="1">
                          <a:blip r:embed="rId3"/>
                          <a:stretch>
                            <a:fillRect t="-4587" r="-65503" b="-181651"/>
                          </a:stretch>
                        </a:blipFill>
                      </a:tcPr>
                    </a:tc>
                    <a:tc>
                      <a:txBody>
                        <a:bodyPr/>
                        <a:lstStyle/>
                        <a:p>
                          <a:pPr algn="l"/>
                          <a:r>
                            <a:rPr lang="en-GB" dirty="0" smtClean="0"/>
                            <a:t>Cruise</a:t>
                          </a:r>
                          <a:endParaRPr lang="en-GB" dirty="0"/>
                        </a:p>
                      </a:txBody>
                      <a:tcPr/>
                    </a:tc>
                    <a:tc>
                      <a:txBody>
                        <a:bodyPr/>
                        <a:lstStyle/>
                        <a:p>
                          <a:pPr algn="l"/>
                          <a:r>
                            <a:rPr lang="en-GB" dirty="0" smtClean="0"/>
                            <a:t>Loiter</a:t>
                          </a:r>
                          <a:endParaRPr lang="en-GB" dirty="0"/>
                        </a:p>
                      </a:txBody>
                      <a:tcPr/>
                    </a:tc>
                  </a:tr>
                  <a:tr h="370840">
                    <a:tc>
                      <a:txBody>
                        <a:bodyPr/>
                        <a:lstStyle/>
                        <a:p>
                          <a:pPr algn="l"/>
                          <a:r>
                            <a:rPr lang="en-GB" dirty="0" smtClean="0"/>
                            <a:t>Piston-prop</a:t>
                          </a:r>
                          <a:r>
                            <a:rPr lang="en-GB" baseline="0" dirty="0" smtClean="0"/>
                            <a:t> (fixed pitch)</a:t>
                          </a:r>
                          <a:endParaRPr lang="en-GB" dirty="0"/>
                        </a:p>
                      </a:txBody>
                      <a:tcPr/>
                    </a:tc>
                    <a:tc>
                      <a:txBody>
                        <a:bodyPr/>
                        <a:lstStyle/>
                        <a:p>
                          <a:pPr algn="l"/>
                          <a:r>
                            <a:rPr lang="en-GB" dirty="0" smtClean="0"/>
                            <a:t>0.068</a:t>
                          </a:r>
                          <a:endParaRPr lang="en-GB" dirty="0"/>
                        </a:p>
                      </a:txBody>
                      <a:tcPr/>
                    </a:tc>
                    <a:tc>
                      <a:txBody>
                        <a:bodyPr/>
                        <a:lstStyle/>
                        <a:p>
                          <a:pPr algn="l"/>
                          <a:r>
                            <a:rPr lang="en-GB" dirty="0" smtClean="0"/>
                            <a:t>0.085</a:t>
                          </a:r>
                          <a:endParaRPr lang="en-GB" dirty="0"/>
                        </a:p>
                      </a:txBody>
                      <a:tcPr/>
                    </a:tc>
                  </a:tr>
                  <a:tr h="370840">
                    <a:tc>
                      <a:txBody>
                        <a:bodyPr/>
                        <a:lstStyle/>
                        <a:p>
                          <a:pPr algn="l"/>
                          <a:r>
                            <a:rPr lang="en-GB" dirty="0" smtClean="0"/>
                            <a:t>Piston-prop (variable pitch)</a:t>
                          </a:r>
                          <a:endParaRPr lang="en-GB" dirty="0"/>
                        </a:p>
                      </a:txBody>
                      <a:tcPr/>
                    </a:tc>
                    <a:tc>
                      <a:txBody>
                        <a:bodyPr/>
                        <a:lstStyle/>
                        <a:p>
                          <a:pPr algn="l"/>
                          <a:r>
                            <a:rPr lang="en-GB" dirty="0" smtClean="0"/>
                            <a:t>0.068</a:t>
                          </a:r>
                          <a:endParaRPr lang="en-GB" dirty="0"/>
                        </a:p>
                      </a:txBody>
                      <a:tcPr/>
                    </a:tc>
                    <a:tc>
                      <a:txBody>
                        <a:bodyPr/>
                        <a:lstStyle/>
                        <a:p>
                          <a:pPr algn="l"/>
                          <a:r>
                            <a:rPr lang="en-GB" dirty="0" smtClean="0"/>
                            <a:t>0.085</a:t>
                          </a:r>
                          <a:endParaRPr lang="en-GB" dirty="0"/>
                        </a:p>
                      </a:txBody>
                      <a:tcPr/>
                    </a:tc>
                  </a:tr>
                  <a:tr h="370840">
                    <a:tc>
                      <a:txBody>
                        <a:bodyPr/>
                        <a:lstStyle/>
                        <a:p>
                          <a:pPr algn="l"/>
                          <a:r>
                            <a:rPr lang="en-GB" dirty="0" smtClean="0"/>
                            <a:t>Turboprop</a:t>
                          </a:r>
                          <a:endParaRPr lang="en-GB" dirty="0"/>
                        </a:p>
                      </a:txBody>
                      <a:tcPr/>
                    </a:tc>
                    <a:tc>
                      <a:txBody>
                        <a:bodyPr/>
                        <a:lstStyle/>
                        <a:p>
                          <a:pPr algn="l"/>
                          <a:r>
                            <a:rPr lang="en-GB" dirty="0" smtClean="0"/>
                            <a:t>0.085</a:t>
                          </a:r>
                          <a:endParaRPr lang="en-GB" dirty="0"/>
                        </a:p>
                      </a:txBody>
                      <a:tcPr/>
                    </a:tc>
                    <a:tc>
                      <a:txBody>
                        <a:bodyPr/>
                        <a:lstStyle/>
                        <a:p>
                          <a:pPr algn="l"/>
                          <a:r>
                            <a:rPr lang="en-GB" dirty="0" smtClean="0"/>
                            <a:t>0.101</a:t>
                          </a:r>
                          <a:endParaRPr lang="en-GB" dirty="0"/>
                        </a:p>
                      </a:txBody>
                      <a:tcPr/>
                    </a:tc>
                  </a:tr>
                </a:tbl>
              </a:graphicData>
            </a:graphic>
          </p:graphicFrame>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D4C3355-531F-B54A-A48B-A8368EF596C2}"/>
                  </a:ext>
                </a:extLst>
              </p14:cNvPr>
              <p14:cNvContentPartPr/>
              <p14:nvPr/>
            </p14:nvContentPartPr>
            <p14:xfrm>
              <a:off x="3620520" y="2375280"/>
              <a:ext cx="2135880" cy="1450080"/>
            </p14:xfrm>
          </p:contentPart>
        </mc:Choice>
        <mc:Fallback>
          <p:pic>
            <p:nvPicPr>
              <p:cNvPr id="5" name="Ink 4">
                <a:extLst>
                  <a:ext uri="{FF2B5EF4-FFF2-40B4-BE49-F238E27FC236}">
                    <a16:creationId xmlns:a16="http://schemas.microsoft.com/office/drawing/2014/main" id="{1D4C3355-531F-B54A-A48B-A8368EF596C2}"/>
                  </a:ext>
                </a:extLst>
              </p:cNvPr>
              <p:cNvPicPr/>
              <p:nvPr/>
            </p:nvPicPr>
            <p:blipFill>
              <a:blip r:embed="rId5"/>
              <a:stretch>
                <a:fillRect/>
              </a:stretch>
            </p:blipFill>
            <p:spPr>
              <a:xfrm>
                <a:off x="3611160" y="2365920"/>
                <a:ext cx="2154600" cy="1468800"/>
              </a:xfrm>
              <a:prstGeom prst="rect">
                <a:avLst/>
              </a:prstGeom>
            </p:spPr>
          </p:pic>
        </mc:Fallback>
      </mc:AlternateContent>
    </p:spTree>
    <p:extLst>
      <p:ext uri="{BB962C8B-B14F-4D97-AF65-F5344CB8AC3E}">
        <p14:creationId xmlns:p14="http://schemas.microsoft.com/office/powerpoint/2010/main" val="1629258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Lift to Drag Ratio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Many different methods to estimate the cruise and loiter L/D ratio – also see </a:t>
                </a:r>
                <a:r>
                  <a:rPr lang="en-GB" dirty="0" err="1"/>
                  <a:t>Roskam</a:t>
                </a:r>
                <a:r>
                  <a:rPr lang="en-GB" dirty="0"/>
                  <a:t> for alternative method.</a:t>
                </a:r>
              </a:p>
              <a:p>
                <a:pPr algn="ctr"/>
                <a:r>
                  <a:rPr lang="en-GB" b="1" i="1" dirty="0"/>
                  <a:t>How do we estimate the L/D ratio for something we have not designed yet?!?</a:t>
                </a:r>
              </a:p>
              <a:p>
                <a:pPr>
                  <a:buFont typeface="Arial" panose="020B0604020202020204" pitchFamily="34" charset="0"/>
                  <a:buChar char="•"/>
                </a:pPr>
                <a:r>
                  <a:rPr lang="en-GB" dirty="0"/>
                  <a:t>Aspect ratio? – induced drag….</a:t>
                </a:r>
              </a:p>
              <a:p>
                <a:pPr>
                  <a:buFont typeface="Arial" panose="020B0604020202020204" pitchFamily="34" charset="0"/>
                  <a:buChar char="•"/>
                </a:pPr>
                <a:r>
                  <a:rPr lang="en-GB" dirty="0"/>
                  <a:t>Wetted area? – parasitic drag…</a:t>
                </a:r>
              </a:p>
              <a:p>
                <a:pPr marL="0" indent="0"/>
                <a:r>
                  <a:rPr lang="en-GB" dirty="0"/>
                  <a:t>Neither tells the whole story.</a:t>
                </a:r>
              </a:p>
              <a:p>
                <a:pPr marL="0" indent="0"/>
                <a:r>
                  <a:rPr lang="en-GB" dirty="0"/>
                  <a:t>It turns out that the “wetted aspect ratio” is a good predictor of L/D ratio for preliminary design, where,</a:t>
                </a:r>
              </a:p>
              <a:p>
                <a:pPr marL="0" indent="0"/>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𝐴</m:t>
                          </m:r>
                        </m:e>
                        <m:sub>
                          <m:r>
                            <a:rPr lang="en-GB" b="0" i="1" smtClean="0">
                              <a:latin typeface="Cambria Math"/>
                            </a:rPr>
                            <m:t>𝑤𝑒𝑡𝑡𝑒𝑑</m:t>
                          </m:r>
                        </m:sub>
                      </m:sSub>
                      <m:r>
                        <a:rPr lang="en-GB" b="0" i="1" smtClean="0">
                          <a:latin typeface="Cambria Math"/>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a:rPr>
                                <m:t>𝑏</m:t>
                              </m:r>
                            </m:e>
                            <m:sup>
                              <m:r>
                                <a:rPr lang="en-GB" b="0" i="1" smtClean="0">
                                  <a:latin typeface="Cambria Math"/>
                                </a:rPr>
                                <m:t>2</m:t>
                              </m:r>
                            </m:sup>
                          </m:sSup>
                        </m:num>
                        <m:den>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𝑤𝑒𝑡𝑡𝑒𝑑</m:t>
                              </m:r>
                            </m:sub>
                          </m:sSub>
                        </m:den>
                      </m:f>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𝐴</m:t>
                          </m:r>
                        </m:num>
                        <m:den>
                          <m:d>
                            <m:dPr>
                              <m:ctrlPr>
                                <a:rPr lang="en-GB" b="0" i="1" smtClean="0">
                                  <a:latin typeface="Cambria Math" panose="02040503050406030204" pitchFamily="18" charset="0"/>
                                </a:rPr>
                              </m:ctrlPr>
                            </m:dPr>
                            <m:e>
                              <m:f>
                                <m:fPr>
                                  <m:type m:val="skw"/>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m:t>
                                      </m:r>
                                    </m:sub>
                                  </m:sSub>
                                </m:num>
                                <m:den>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𝑟𝑒𝑓</m:t>
                                      </m:r>
                                    </m:sub>
                                  </m:sSub>
                                </m:den>
                              </m:f>
                            </m:e>
                          </m:d>
                        </m:den>
                      </m:f>
                    </m:oMath>
                  </m:oMathPara>
                </a14:m>
                <a:endParaRPr lang="en-GB" dirty="0"/>
              </a:p>
              <a:p>
                <a:pPr marL="0" indent="0"/>
                <a:r>
                  <a:rPr lang="en-GB" dirty="0"/>
                  <a:t>Where A is the aspect ratio, b is the wing span, and the ratio </a:t>
                </a:r>
                <a14:m>
                  <m:oMath xmlns:m="http://schemas.openxmlformats.org/officeDocument/2006/math">
                    <m:f>
                      <m:fPr>
                        <m:type m:val="skw"/>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m:t>
                            </m:r>
                          </m:sub>
                        </m:sSub>
                      </m:num>
                      <m:den>
                        <m:sSub>
                          <m:sSubPr>
                            <m:ctrlPr>
                              <a:rPr lang="en-GB" i="1" smtClean="0">
                                <a:latin typeface="Cambria Math" panose="02040503050406030204" pitchFamily="18" charset="0"/>
                              </a:rPr>
                            </m:ctrlPr>
                          </m:sSubPr>
                          <m:e>
                            <m:r>
                              <a:rPr lang="en-GB" b="0" i="1" smtClean="0">
                                <a:latin typeface="Cambria Math"/>
                              </a:rPr>
                              <m:t>𝑆</m:t>
                            </m:r>
                          </m:e>
                          <m:sub>
                            <m:r>
                              <a:rPr lang="en-GB" b="0" i="1" smtClean="0">
                                <a:latin typeface="Cambria Math"/>
                              </a:rPr>
                              <m:t>𝑟𝑒𝑓</m:t>
                            </m:r>
                          </m:sub>
                        </m:sSub>
                      </m:den>
                    </m:f>
                  </m:oMath>
                </a14:m>
                <a:r>
                  <a:rPr lang="en-GB" dirty="0"/>
                  <a:t> is the ratio of the wetted area to the reference area.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940" t="-1778" r="-2102" b="-9850"/>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CCB06FAB-A01E-624D-858B-933F764F082E}"/>
                  </a:ext>
                </a:extLst>
              </p14:cNvPr>
              <p14:cNvContentPartPr/>
              <p14:nvPr/>
            </p14:nvContentPartPr>
            <p14:xfrm>
              <a:off x="2595960" y="3186720"/>
              <a:ext cx="4023720" cy="2643840"/>
            </p14:xfrm>
          </p:contentPart>
        </mc:Choice>
        <mc:Fallback>
          <p:pic>
            <p:nvPicPr>
              <p:cNvPr id="4" name="Ink 3">
                <a:extLst>
                  <a:ext uri="{FF2B5EF4-FFF2-40B4-BE49-F238E27FC236}">
                    <a16:creationId xmlns:a16="http://schemas.microsoft.com/office/drawing/2014/main" id="{CCB06FAB-A01E-624D-858B-933F764F082E}"/>
                  </a:ext>
                </a:extLst>
              </p:cNvPr>
              <p:cNvPicPr/>
              <p:nvPr/>
            </p:nvPicPr>
            <p:blipFill>
              <a:blip r:embed="rId4"/>
              <a:stretch>
                <a:fillRect/>
              </a:stretch>
            </p:blipFill>
            <p:spPr>
              <a:xfrm>
                <a:off x="2586600" y="3177360"/>
                <a:ext cx="4042440" cy="2662560"/>
              </a:xfrm>
              <a:prstGeom prst="rect">
                <a:avLst/>
              </a:prstGeom>
            </p:spPr>
          </p:pic>
        </mc:Fallback>
      </mc:AlternateContent>
    </p:spTree>
    <p:extLst>
      <p:ext uri="{BB962C8B-B14F-4D97-AF65-F5344CB8AC3E}">
        <p14:creationId xmlns:p14="http://schemas.microsoft.com/office/powerpoint/2010/main" val="1746238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75856" y="2492896"/>
                <a:ext cx="2736304" cy="2376264"/>
              </a:xfrm>
            </p:spPr>
            <p:txBody>
              <a:bodyPr/>
              <a:lstStyle/>
              <a:p>
                <a14:m>
                  <m:oMath xmlns:m="http://schemas.openxmlformats.org/officeDocument/2006/math">
                    <m:f>
                      <m:fPr>
                        <m:ctrlPr>
                          <a:rPr lang="en-GB" sz="11500" i="1">
                            <a:latin typeface="Cambria Math" panose="02040503050406030204" pitchFamily="18" charset="0"/>
                          </a:rPr>
                        </m:ctrlPr>
                      </m:fPr>
                      <m:num>
                        <m:r>
                          <a:rPr lang="en-GB" sz="11500">
                            <a:latin typeface="Cambria Math"/>
                          </a:rPr>
                          <m:t>𝐿</m:t>
                        </m:r>
                      </m:num>
                      <m:den>
                        <m:r>
                          <a:rPr lang="en-GB" sz="11500">
                            <a:latin typeface="Cambria Math"/>
                          </a:rPr>
                          <m:t>𝐷</m:t>
                        </m:r>
                      </m:den>
                    </m:f>
                  </m:oMath>
                </a14:m>
                <a:r>
                  <a:rPr lang="en-GB" sz="138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75856" y="2492896"/>
                <a:ext cx="2736304" cy="2376264"/>
              </a:xfrm>
              <a:blipFill>
                <a:blip r:embed="rId2"/>
                <a:stretch>
                  <a:fillRect l="-9577" t="-20769" r="-3341" b="-346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292080" y="476672"/>
                <a:ext cx="3145992" cy="551113"/>
              </a:xfrm>
              <a:prstGeom prst="rect">
                <a:avLst/>
              </a:prstGeom>
            </p:spPr>
            <p:txBody>
              <a:bodyPr wrap="square">
                <a:spAutoFit/>
              </a:bodyPr>
              <a:lstStyle/>
              <a:p>
                <a14:m>
                  <m:oMath xmlns:m="http://schemas.openxmlformats.org/officeDocument/2006/math">
                    <m:r>
                      <a:rPr lang="en-GB">
                        <a:latin typeface="Cambria Math"/>
                      </a:rPr>
                      <m:t>𝑅</m:t>
                    </m:r>
                    <m:r>
                      <a:rPr lang="en-GB">
                        <a:latin typeface="Cambria Math"/>
                      </a:rPr>
                      <m:t>=</m:t>
                    </m:r>
                    <m:f>
                      <m:fPr>
                        <m:ctrlPr>
                          <a:rPr lang="en-GB" i="1">
                            <a:latin typeface="Cambria Math" panose="02040503050406030204" pitchFamily="18" charset="0"/>
                          </a:rPr>
                        </m:ctrlPr>
                      </m:fPr>
                      <m:num>
                        <m:r>
                          <a:rPr lang="en-GB">
                            <a:latin typeface="Cambria Math"/>
                          </a:rPr>
                          <m:t>𝑉</m:t>
                        </m:r>
                      </m:num>
                      <m:den>
                        <m:r>
                          <a:rPr lang="en-GB">
                            <a:latin typeface="Cambria Math"/>
                          </a:rPr>
                          <m:t>𝐶</m:t>
                        </m:r>
                      </m:den>
                    </m:f>
                    <m:f>
                      <m:fPr>
                        <m:ctrlPr>
                          <a:rPr lang="en-GB" i="1">
                            <a:latin typeface="Cambria Math" panose="02040503050406030204" pitchFamily="18" charset="0"/>
                          </a:rPr>
                        </m:ctrlPr>
                      </m:fPr>
                      <m:num>
                        <m:r>
                          <a:rPr lang="en-GB">
                            <a:latin typeface="Cambria Math"/>
                          </a:rPr>
                          <m:t>𝐿</m:t>
                        </m:r>
                      </m:num>
                      <m:den>
                        <m:r>
                          <a:rPr lang="en-GB">
                            <a:latin typeface="Cambria Math"/>
                          </a:rPr>
                          <m:t>𝐷</m:t>
                        </m:r>
                      </m:den>
                    </m:f>
                    <m:r>
                      <a:rPr lang="en-GB">
                        <a:latin typeface="Cambria Math"/>
                      </a:rPr>
                      <m:t>𝑙𝑛</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a:latin typeface="Cambria Math"/>
                              </a:rPr>
                              <m:t>𝑊</m:t>
                            </m:r>
                          </m:e>
                          <m:sub>
                            <m:r>
                              <a:rPr lang="en-GB">
                                <a:latin typeface="Cambria Math"/>
                              </a:rPr>
                              <m:t>𝑖</m:t>
                            </m:r>
                          </m:sub>
                        </m:sSub>
                      </m:num>
                      <m:den>
                        <m:sSub>
                          <m:sSubPr>
                            <m:ctrlPr>
                              <a:rPr lang="en-GB" i="1">
                                <a:latin typeface="Cambria Math" panose="02040503050406030204" pitchFamily="18" charset="0"/>
                              </a:rPr>
                            </m:ctrlPr>
                          </m:sSubPr>
                          <m:e>
                            <m:r>
                              <a:rPr lang="en-GB">
                                <a:latin typeface="Cambria Math"/>
                              </a:rPr>
                              <m:t>𝑊</m:t>
                            </m:r>
                          </m:e>
                          <m:sub>
                            <m:r>
                              <a:rPr lang="en-GB">
                                <a:latin typeface="Cambria Math"/>
                              </a:rPr>
                              <m:t>𝑖</m:t>
                            </m:r>
                            <m:r>
                              <a:rPr lang="en-GB">
                                <a:latin typeface="Cambria Math"/>
                              </a:rPr>
                              <m:t>−1</m:t>
                            </m:r>
                          </m:sub>
                        </m:sSub>
                      </m:den>
                    </m:f>
                  </m:oMath>
                </a14:m>
                <a:r>
                  <a:rPr lang="en-GB" dirty="0"/>
                  <a:t> or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a:latin typeface="Cambria Math"/>
                              </a:rPr>
                              <m:t>𝑊</m:t>
                            </m:r>
                          </m:e>
                          <m:sub>
                            <m:r>
                              <a:rPr lang="en-GB">
                                <a:latin typeface="Cambria Math"/>
                              </a:rPr>
                              <m:t>𝑖</m:t>
                            </m:r>
                          </m:sub>
                        </m:sSub>
                      </m:num>
                      <m:den>
                        <m:sSub>
                          <m:sSubPr>
                            <m:ctrlPr>
                              <a:rPr lang="en-GB" i="1">
                                <a:latin typeface="Cambria Math" panose="02040503050406030204" pitchFamily="18" charset="0"/>
                              </a:rPr>
                            </m:ctrlPr>
                          </m:sSubPr>
                          <m:e>
                            <m:r>
                              <a:rPr lang="en-GB">
                                <a:latin typeface="Cambria Math"/>
                              </a:rPr>
                              <m:t>𝑊</m:t>
                            </m:r>
                          </m:e>
                          <m:sub>
                            <m:r>
                              <a:rPr lang="en-GB">
                                <a:latin typeface="Cambria Math"/>
                              </a:rPr>
                              <m:t>𝑖</m:t>
                            </m:r>
                            <m:r>
                              <a:rPr lang="en-GB">
                                <a:latin typeface="Cambria Math"/>
                              </a:rPr>
                              <m:t>−1</m:t>
                            </m:r>
                          </m:sub>
                        </m:sSub>
                      </m:den>
                    </m:f>
                    <m:r>
                      <a:rPr lang="en-GB">
                        <a:latin typeface="Cambria Math"/>
                      </a:rPr>
                      <m:t>=</m:t>
                    </m:r>
                    <m:sSup>
                      <m:sSupPr>
                        <m:ctrlPr>
                          <a:rPr lang="en-GB" i="1">
                            <a:latin typeface="Cambria Math" panose="02040503050406030204" pitchFamily="18" charset="0"/>
                          </a:rPr>
                        </m:ctrlPr>
                      </m:sSupPr>
                      <m:e>
                        <m:r>
                          <a:rPr lang="en-GB">
                            <a:latin typeface="Cambria Math"/>
                          </a:rPr>
                          <m:t>𝑒</m:t>
                        </m:r>
                      </m:e>
                      <m:sup>
                        <m:f>
                          <m:fPr>
                            <m:ctrlPr>
                              <a:rPr lang="en-GB" i="1">
                                <a:latin typeface="Cambria Math" panose="02040503050406030204" pitchFamily="18" charset="0"/>
                              </a:rPr>
                            </m:ctrlPr>
                          </m:fPr>
                          <m:num>
                            <m:r>
                              <a:rPr lang="en-GB">
                                <a:latin typeface="Cambria Math"/>
                              </a:rPr>
                              <m:t>−</m:t>
                            </m:r>
                            <m:r>
                              <a:rPr lang="en-GB">
                                <a:latin typeface="Cambria Math"/>
                              </a:rPr>
                              <m:t>𝑅𝐶</m:t>
                            </m:r>
                          </m:num>
                          <m:den>
                            <m:r>
                              <a:rPr lang="en-GB">
                                <a:latin typeface="Cambria Math"/>
                              </a:rPr>
                              <m:t>𝑉</m:t>
                            </m:r>
                            <m:d>
                              <m:dPr>
                                <m:ctrlPr>
                                  <a:rPr lang="en-GB" i="1">
                                    <a:latin typeface="Cambria Math" panose="02040503050406030204" pitchFamily="18" charset="0"/>
                                  </a:rPr>
                                </m:ctrlPr>
                              </m:dPr>
                              <m:e>
                                <m:f>
                                  <m:fPr>
                                    <m:type m:val="lin"/>
                                    <m:ctrlPr>
                                      <a:rPr lang="en-GB" i="1">
                                        <a:latin typeface="Cambria Math" panose="02040503050406030204" pitchFamily="18" charset="0"/>
                                      </a:rPr>
                                    </m:ctrlPr>
                                  </m:fPr>
                                  <m:num>
                                    <m:r>
                                      <a:rPr lang="en-GB">
                                        <a:latin typeface="Cambria Math"/>
                                      </a:rPr>
                                      <m:t>𝐿</m:t>
                                    </m:r>
                                  </m:num>
                                  <m:den>
                                    <m:r>
                                      <a:rPr lang="en-GB">
                                        <a:latin typeface="Cambria Math"/>
                                      </a:rPr>
                                      <m:t>𝐷</m:t>
                                    </m:r>
                                  </m:den>
                                </m:f>
                              </m:e>
                            </m:d>
                          </m:den>
                        </m:f>
                      </m:sup>
                    </m:sSup>
                  </m:oMath>
                </a14:m>
                <a:endParaRPr lang="en-GB" dirty="0"/>
              </a:p>
            </p:txBody>
          </p:sp>
        </mc:Choice>
        <mc:Fallback xmlns="">
          <p:sp>
            <p:nvSpPr>
              <p:cNvPr id="4" name="Rectangle 3"/>
              <p:cNvSpPr>
                <a:spLocks noRot="1" noChangeAspect="1" noMove="1" noResize="1" noEditPoints="1" noAdjustHandles="1" noChangeArrowheads="1" noChangeShapeType="1" noTextEdit="1"/>
              </p:cNvSpPr>
              <p:nvPr/>
            </p:nvSpPr>
            <p:spPr>
              <a:xfrm>
                <a:off x="5292080" y="476672"/>
                <a:ext cx="3145992" cy="551113"/>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8A337A50-6885-D740-A223-43C91AF315C1}"/>
                  </a:ext>
                </a:extLst>
              </p14:cNvPr>
              <p14:cNvContentPartPr/>
              <p14:nvPr/>
            </p14:nvContentPartPr>
            <p14:xfrm>
              <a:off x="1587600" y="268200"/>
              <a:ext cx="6698880" cy="5533200"/>
            </p14:xfrm>
          </p:contentPart>
        </mc:Choice>
        <mc:Fallback>
          <p:pic>
            <p:nvPicPr>
              <p:cNvPr id="2" name="Ink 1">
                <a:extLst>
                  <a:ext uri="{FF2B5EF4-FFF2-40B4-BE49-F238E27FC236}">
                    <a16:creationId xmlns:a16="http://schemas.microsoft.com/office/drawing/2014/main" id="{8A337A50-6885-D740-A223-43C91AF315C1}"/>
                  </a:ext>
                </a:extLst>
              </p:cNvPr>
              <p:cNvPicPr/>
              <p:nvPr/>
            </p:nvPicPr>
            <p:blipFill>
              <a:blip r:embed="rId5"/>
              <a:stretch>
                <a:fillRect/>
              </a:stretch>
            </p:blipFill>
            <p:spPr>
              <a:xfrm>
                <a:off x="1578240" y="258840"/>
                <a:ext cx="6717600" cy="5551920"/>
              </a:xfrm>
              <a:prstGeom prst="rect">
                <a:avLst/>
              </a:prstGeom>
            </p:spPr>
          </p:pic>
        </mc:Fallback>
      </mc:AlternateContent>
    </p:spTree>
    <p:extLst>
      <p:ext uri="{BB962C8B-B14F-4D97-AF65-F5344CB8AC3E}">
        <p14:creationId xmlns:p14="http://schemas.microsoft.com/office/powerpoint/2010/main" val="2348580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Lift to Drag Ratio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943100"/>
                <a:ext cx="7543800" cy="2133972"/>
              </a:xfrm>
            </p:spPr>
            <p:txBody>
              <a:bodyPr/>
              <a:lstStyle/>
              <a:p>
                <a:pPr marL="0" indent="0"/>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𝐴</m:t>
                        </m:r>
                      </m:e>
                      <m:sub>
                        <m:r>
                          <a:rPr lang="en-GB" b="0" i="1" smtClean="0">
                            <a:latin typeface="Cambria Math"/>
                          </a:rPr>
                          <m:t>𝑤𝑒𝑡𝑡𝑒𝑑</m:t>
                        </m:r>
                      </m:sub>
                    </m:sSub>
                    <m:r>
                      <a:rPr lang="en-GB" b="0" i="1" smtClean="0">
                        <a:latin typeface="Cambria Math"/>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a:rPr>
                              <m:t>𝑏</m:t>
                            </m:r>
                          </m:e>
                          <m:sup>
                            <m:r>
                              <a:rPr lang="en-GB" b="0" i="1" smtClean="0">
                                <a:latin typeface="Cambria Math"/>
                              </a:rPr>
                              <m:t>2</m:t>
                            </m:r>
                          </m:sup>
                        </m:sSup>
                      </m:num>
                      <m:den>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𝑤𝑒𝑡𝑡𝑒𝑑</m:t>
                            </m:r>
                          </m:sub>
                        </m:sSub>
                      </m:den>
                    </m:f>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𝐴</m:t>
                        </m:r>
                      </m:num>
                      <m:den>
                        <m:d>
                          <m:dPr>
                            <m:ctrlPr>
                              <a:rPr lang="en-GB" b="0" i="1" smtClean="0">
                                <a:latin typeface="Cambria Math" panose="02040503050406030204" pitchFamily="18" charset="0"/>
                              </a:rPr>
                            </m:ctrlPr>
                          </m:dPr>
                          <m:e>
                            <m:f>
                              <m:fPr>
                                <m:type m:val="skw"/>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m:t>
                                    </m:r>
                                  </m:sub>
                                </m:sSub>
                              </m:num>
                              <m:den>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𝑟𝑒𝑓</m:t>
                                    </m:r>
                                  </m:sub>
                                </m:sSub>
                              </m:den>
                            </m:f>
                          </m:e>
                        </m:d>
                      </m:den>
                    </m:f>
                  </m:oMath>
                </a14:m>
                <a:r>
                  <a:rPr lang="en-GB" dirty="0"/>
                  <a:t> Where A is the aspect ratio, b is wing span, and the ratio </a:t>
                </a:r>
                <a14:m>
                  <m:oMath xmlns:m="http://schemas.openxmlformats.org/officeDocument/2006/math">
                    <m:f>
                      <m:fPr>
                        <m:type m:val="skw"/>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m:t>
                            </m:r>
                          </m:sub>
                        </m:sSub>
                      </m:num>
                      <m:den>
                        <m:sSub>
                          <m:sSubPr>
                            <m:ctrlPr>
                              <a:rPr lang="en-GB" i="1" smtClean="0">
                                <a:latin typeface="Cambria Math" panose="02040503050406030204" pitchFamily="18" charset="0"/>
                              </a:rPr>
                            </m:ctrlPr>
                          </m:sSubPr>
                          <m:e>
                            <m:r>
                              <a:rPr lang="en-GB" b="0" i="1" smtClean="0">
                                <a:latin typeface="Cambria Math"/>
                              </a:rPr>
                              <m:t>𝑆</m:t>
                            </m:r>
                          </m:e>
                          <m:sub>
                            <m:r>
                              <a:rPr lang="en-GB" b="0" i="1" smtClean="0">
                                <a:latin typeface="Cambria Math"/>
                              </a:rPr>
                              <m:t>𝑟𝑒𝑓</m:t>
                            </m:r>
                          </m:sub>
                        </m:sSub>
                      </m:den>
                    </m:f>
                  </m:oMath>
                </a14:m>
                <a:r>
                  <a:rPr lang="en-GB" dirty="0"/>
                  <a:t> is the ratio of the wetted area to the reference area.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943100"/>
                <a:ext cx="7543800" cy="2133972"/>
              </a:xfrm>
              <a:blipFill rotWithShape="1">
                <a:blip r:embed="rId2"/>
                <a:stretch>
                  <a:fillRect l="-19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83568" y="2993360"/>
                <a:ext cx="3528392" cy="1733231"/>
              </a:xfrm>
              <a:prstGeom prst="rect">
                <a:avLst/>
              </a:prstGeom>
              <a:noFill/>
            </p:spPr>
            <p:txBody>
              <a:bodyPr wrap="square" rtlCol="0">
                <a:spAutoFit/>
              </a:bodyPr>
              <a:lstStyle/>
              <a:p>
                <a:pPr marL="363538" indent="-363538">
                  <a:spcBef>
                    <a:spcPts val="0"/>
                  </a:spcBef>
                  <a:spcAft>
                    <a:spcPts val="0"/>
                  </a:spcAft>
                </a:pPr>
                <a:r>
                  <a:rPr lang="en-GB" sz="1800" i="0" dirty="0">
                    <a:solidFill>
                      <a:srgbClr val="4B4F55"/>
                    </a:solidFill>
                    <a:latin typeface="+mn-lt"/>
                    <a:cs typeface="+mn-cs"/>
                  </a:rPr>
                  <a:t>Each of these lines can be described by</a:t>
                </a:r>
              </a:p>
              <a:p>
                <a:pPr marL="363538" indent="-363538">
                  <a:spcBef>
                    <a:spcPts val="0"/>
                  </a:spcBef>
                  <a:spcAft>
                    <a:spcPts val="0"/>
                  </a:spcAft>
                </a:pPr>
                <a:r>
                  <a:rPr lang="en-GB" sz="1800" i="0" dirty="0">
                    <a:solidFill>
                      <a:srgbClr val="4B4F55"/>
                    </a:solidFill>
                    <a:latin typeface="+mn-lt"/>
                    <a:cs typeface="+mn-cs"/>
                  </a:rPr>
                  <a:t> </a:t>
                </a:r>
                <a14:m>
                  <m:oMath xmlns:m="http://schemas.openxmlformats.org/officeDocument/2006/math">
                    <m:f>
                      <m:fPr>
                        <m:ctrlPr>
                          <a:rPr lang="en-GB" sz="1800" i="1">
                            <a:solidFill>
                              <a:srgbClr val="4B4F55"/>
                            </a:solidFill>
                            <a:latin typeface="Cambria Math" panose="02040503050406030204" pitchFamily="18" charset="0"/>
                            <a:cs typeface="+mn-cs"/>
                          </a:rPr>
                        </m:ctrlPr>
                      </m:fPr>
                      <m:num>
                        <m:r>
                          <m:rPr>
                            <m:sty m:val="p"/>
                          </m:rPr>
                          <a:rPr lang="en-GB" sz="1800" i="0">
                            <a:solidFill>
                              <a:srgbClr val="4B4F55"/>
                            </a:solidFill>
                            <a:latin typeface="Cambria Math"/>
                            <a:cs typeface="+mn-cs"/>
                          </a:rPr>
                          <m:t>L</m:t>
                        </m:r>
                      </m:num>
                      <m:den>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D</m:t>
                            </m:r>
                          </m:e>
                          <m:sub>
                            <m:r>
                              <m:rPr>
                                <m:sty m:val="p"/>
                              </m:rPr>
                              <a:rPr lang="en-GB" sz="1800" i="0">
                                <a:solidFill>
                                  <a:srgbClr val="4B4F55"/>
                                </a:solidFill>
                                <a:latin typeface="Cambria Math"/>
                                <a:cs typeface="+mn-cs"/>
                              </a:rPr>
                              <m:t>max</m:t>
                            </m:r>
                          </m:sub>
                        </m:sSub>
                      </m:den>
                    </m:f>
                    <m:r>
                      <a:rPr lang="en-GB" sz="1800" i="0">
                        <a:solidFill>
                          <a:srgbClr val="4B4F55"/>
                        </a:solidFill>
                        <a:latin typeface="Cambria Math"/>
                        <a:cs typeface="+mn-cs"/>
                      </a:rPr>
                      <m:t>=</m:t>
                    </m:r>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K</m:t>
                        </m:r>
                      </m:e>
                      <m:sub>
                        <m:r>
                          <m:rPr>
                            <m:sty m:val="p"/>
                          </m:rPr>
                          <a:rPr lang="en-GB" sz="1800" i="0">
                            <a:solidFill>
                              <a:srgbClr val="4B4F55"/>
                            </a:solidFill>
                            <a:latin typeface="Cambria Math"/>
                            <a:cs typeface="+mn-cs"/>
                          </a:rPr>
                          <m:t>LD</m:t>
                        </m:r>
                      </m:sub>
                    </m:sSub>
                    <m:rad>
                      <m:radPr>
                        <m:degHide m:val="on"/>
                        <m:ctrlPr>
                          <a:rPr lang="en-GB" sz="1800" i="1">
                            <a:solidFill>
                              <a:srgbClr val="4B4F55"/>
                            </a:solidFill>
                            <a:latin typeface="Cambria Math" panose="02040503050406030204" pitchFamily="18" charset="0"/>
                            <a:cs typeface="+mn-cs"/>
                          </a:rPr>
                        </m:ctrlPr>
                      </m:radPr>
                      <m:deg/>
                      <m:e>
                        <m:f>
                          <m:fPr>
                            <m:ctrlPr>
                              <a:rPr lang="en-GB" sz="1800" i="1">
                                <a:solidFill>
                                  <a:srgbClr val="4B4F55"/>
                                </a:solidFill>
                                <a:latin typeface="Cambria Math" panose="02040503050406030204" pitchFamily="18" charset="0"/>
                                <a:cs typeface="+mn-cs"/>
                              </a:rPr>
                            </m:ctrlPr>
                          </m:fPr>
                          <m:num>
                            <m:r>
                              <m:rPr>
                                <m:sty m:val="p"/>
                              </m:rPr>
                              <a:rPr lang="en-GB" sz="1800" i="0">
                                <a:solidFill>
                                  <a:srgbClr val="4B4F55"/>
                                </a:solidFill>
                                <a:latin typeface="Cambria Math"/>
                                <a:cs typeface="+mn-cs"/>
                              </a:rPr>
                              <m:t>A</m:t>
                            </m:r>
                          </m:num>
                          <m:den>
                            <m:d>
                              <m:dPr>
                                <m:ctrlPr>
                                  <a:rPr lang="en-GB" sz="1800" i="1">
                                    <a:solidFill>
                                      <a:srgbClr val="4B4F55"/>
                                    </a:solidFill>
                                    <a:latin typeface="Cambria Math" panose="02040503050406030204" pitchFamily="18" charset="0"/>
                                    <a:cs typeface="+mn-cs"/>
                                  </a:rPr>
                                </m:ctrlPr>
                              </m:dPr>
                              <m:e>
                                <m:f>
                                  <m:fPr>
                                    <m:type m:val="lin"/>
                                    <m:ctrlPr>
                                      <a:rPr lang="en-GB" sz="1800" i="1">
                                        <a:solidFill>
                                          <a:srgbClr val="4B4F55"/>
                                        </a:solidFill>
                                        <a:latin typeface="Cambria Math" panose="02040503050406030204" pitchFamily="18" charset="0"/>
                                        <a:cs typeface="+mn-cs"/>
                                      </a:rPr>
                                    </m:ctrlPr>
                                  </m:fPr>
                                  <m:num>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S</m:t>
                                        </m:r>
                                      </m:e>
                                      <m:sub>
                                        <m:r>
                                          <m:rPr>
                                            <m:sty m:val="p"/>
                                          </m:rPr>
                                          <a:rPr lang="en-GB" sz="1800" i="0">
                                            <a:solidFill>
                                              <a:srgbClr val="4B4F55"/>
                                            </a:solidFill>
                                            <a:latin typeface="Cambria Math"/>
                                            <a:cs typeface="+mn-cs"/>
                                          </a:rPr>
                                          <m:t>wet</m:t>
                                        </m:r>
                                      </m:sub>
                                    </m:sSub>
                                  </m:num>
                                  <m:den>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S</m:t>
                                        </m:r>
                                      </m:e>
                                      <m:sub>
                                        <m:r>
                                          <m:rPr>
                                            <m:sty m:val="p"/>
                                          </m:rPr>
                                          <a:rPr lang="en-GB" sz="1800" i="0">
                                            <a:solidFill>
                                              <a:srgbClr val="4B4F55"/>
                                            </a:solidFill>
                                            <a:latin typeface="Cambria Math"/>
                                            <a:cs typeface="+mn-cs"/>
                                          </a:rPr>
                                          <m:t>ref</m:t>
                                        </m:r>
                                      </m:sub>
                                    </m:sSub>
                                  </m:den>
                                </m:f>
                              </m:e>
                            </m:d>
                          </m:den>
                        </m:f>
                      </m:e>
                    </m:rad>
                  </m:oMath>
                </a14:m>
                <a:r>
                  <a:rPr lang="en-GB" sz="1800" i="0" dirty="0">
                    <a:solidFill>
                      <a:srgbClr val="4B4F55"/>
                    </a:solidFill>
                    <a:latin typeface="+mn-lt"/>
                    <a:cs typeface="+mn-cs"/>
                  </a:rPr>
                  <a:t>, where</a:t>
                </a:r>
              </a:p>
              <a:p>
                <a:pPr marL="363538" indent="-363538">
                  <a:spcBef>
                    <a:spcPts val="0"/>
                  </a:spcBef>
                  <a:spcAft>
                    <a:spcPts val="0"/>
                  </a:spcAft>
                </a:pPr>
                <a:endParaRPr lang="en-GB" i="0" dirty="0">
                  <a:solidFill>
                    <a:srgbClr val="4B4F55"/>
                  </a:solidFill>
                  <a:latin typeface="+mn-lt"/>
                  <a:cs typeface="+mn-cs"/>
                </a:endParaRPr>
              </a:p>
              <a:p>
                <a:pPr marL="363538" indent="-363538">
                  <a:spcBef>
                    <a:spcPts val="0"/>
                  </a:spcBef>
                  <a:spcAft>
                    <a:spcPts val="0"/>
                  </a:spcAft>
                </a:pPr>
                <a:endParaRPr lang="en-GB" sz="1800" i="0" dirty="0">
                  <a:solidFill>
                    <a:srgbClr val="040404"/>
                  </a:solidFill>
                  <a:latin typeface="+mn-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83568" y="2993360"/>
                <a:ext cx="3528392" cy="1733231"/>
              </a:xfrm>
              <a:prstGeom prst="rect">
                <a:avLst/>
              </a:prstGeom>
              <a:blipFill rotWithShape="1">
                <a:blip r:embed="rId3"/>
                <a:stretch>
                  <a:fillRect l="-1382" t="-176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051171968"/>
                  </p:ext>
                </p:extLst>
              </p:nvPr>
            </p:nvGraphicFramePr>
            <p:xfrm>
              <a:off x="575556" y="4217496"/>
              <a:ext cx="3744416" cy="2595880"/>
            </p:xfrm>
            <a:graphic>
              <a:graphicData uri="http://schemas.openxmlformats.org/drawingml/2006/table">
                <a:tbl>
                  <a:tblPr firstRow="1" bandRow="1">
                    <a:tableStyleId>{073A0DAA-6AF3-43AB-8588-CEC1D06C72B9}</a:tableStyleId>
                  </a:tblPr>
                  <a:tblGrid>
                    <a:gridCol w="648072">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1" i="1" smtClean="0">
                                        <a:latin typeface="Cambria Math"/>
                                      </a:rPr>
                                      <m:t>𝑲</m:t>
                                    </m:r>
                                  </m:e>
                                  <m:sub>
                                    <m:r>
                                      <a:rPr lang="en-GB" b="1" i="1" smtClean="0">
                                        <a:latin typeface="Cambria Math"/>
                                      </a:rPr>
                                      <m:t>𝑳𝑫</m:t>
                                    </m:r>
                                  </m:sub>
                                </m:sSub>
                              </m:oMath>
                            </m:oMathPara>
                          </a14:m>
                          <a:endParaRPr lang="en-GB" dirty="0"/>
                        </a:p>
                      </a:txBody>
                      <a:tcPr/>
                    </a:tc>
                    <a:tc>
                      <a:txBody>
                        <a:bodyPr/>
                        <a:lstStyle/>
                        <a:p>
                          <a:r>
                            <a:rPr lang="en-GB" dirty="0"/>
                            <a:t>Type</a:t>
                          </a:r>
                        </a:p>
                      </a:txBody>
                      <a:tcPr/>
                    </a:tc>
                    <a:extLst>
                      <a:ext uri="{0D108BD9-81ED-4DB2-BD59-A6C34878D82A}">
                        <a16:rowId xmlns:a16="http://schemas.microsoft.com/office/drawing/2014/main" val="10000"/>
                      </a:ext>
                    </a:extLst>
                  </a:tr>
                  <a:tr h="370840">
                    <a:tc>
                      <a:txBody>
                        <a:bodyPr/>
                        <a:lstStyle/>
                        <a:p>
                          <a:r>
                            <a:rPr lang="en-GB" dirty="0"/>
                            <a:t>15.5</a:t>
                          </a:r>
                        </a:p>
                      </a:txBody>
                      <a:tcPr/>
                    </a:tc>
                    <a:tc>
                      <a:txBody>
                        <a:bodyPr/>
                        <a:lstStyle/>
                        <a:p>
                          <a:r>
                            <a:rPr lang="en-GB" dirty="0"/>
                            <a:t>Civil jets</a:t>
                          </a:r>
                        </a:p>
                      </a:txBody>
                      <a:tcPr/>
                    </a:tc>
                    <a:extLst>
                      <a:ext uri="{0D108BD9-81ED-4DB2-BD59-A6C34878D82A}">
                        <a16:rowId xmlns:a16="http://schemas.microsoft.com/office/drawing/2014/main" val="10001"/>
                      </a:ext>
                    </a:extLst>
                  </a:tr>
                  <a:tr h="370840">
                    <a:tc>
                      <a:txBody>
                        <a:bodyPr/>
                        <a:lstStyle/>
                        <a:p>
                          <a:r>
                            <a:rPr lang="en-GB" dirty="0"/>
                            <a:t>14</a:t>
                          </a:r>
                        </a:p>
                      </a:txBody>
                      <a:tcPr/>
                    </a:tc>
                    <a:tc>
                      <a:txBody>
                        <a:bodyPr/>
                        <a:lstStyle/>
                        <a:p>
                          <a:r>
                            <a:rPr lang="en-GB" dirty="0"/>
                            <a:t>Military jets</a:t>
                          </a:r>
                        </a:p>
                      </a:txBody>
                      <a:tcPr/>
                    </a:tc>
                    <a:extLst>
                      <a:ext uri="{0D108BD9-81ED-4DB2-BD59-A6C34878D82A}">
                        <a16:rowId xmlns:a16="http://schemas.microsoft.com/office/drawing/2014/main" val="10002"/>
                      </a:ext>
                    </a:extLst>
                  </a:tr>
                  <a:tr h="370840">
                    <a:tc>
                      <a:txBody>
                        <a:bodyPr/>
                        <a:lstStyle/>
                        <a:p>
                          <a:r>
                            <a:rPr lang="en-GB" dirty="0"/>
                            <a:t>11</a:t>
                          </a:r>
                        </a:p>
                      </a:txBody>
                      <a:tcPr/>
                    </a:tc>
                    <a:tc>
                      <a:txBody>
                        <a:bodyPr/>
                        <a:lstStyle/>
                        <a:p>
                          <a:r>
                            <a:rPr lang="en-GB" dirty="0"/>
                            <a:t>Retractable prop aircraft</a:t>
                          </a:r>
                        </a:p>
                      </a:txBody>
                      <a:tcPr/>
                    </a:tc>
                    <a:extLst>
                      <a:ext uri="{0D108BD9-81ED-4DB2-BD59-A6C34878D82A}">
                        <a16:rowId xmlns:a16="http://schemas.microsoft.com/office/drawing/2014/main" val="10003"/>
                      </a:ext>
                    </a:extLst>
                  </a:tr>
                  <a:tr h="370840">
                    <a:tc>
                      <a:txBody>
                        <a:bodyPr/>
                        <a:lstStyle/>
                        <a:p>
                          <a:r>
                            <a:rPr lang="en-GB" dirty="0"/>
                            <a:t>9</a:t>
                          </a:r>
                        </a:p>
                      </a:txBody>
                      <a:tcPr/>
                    </a:tc>
                    <a:tc>
                      <a:txBody>
                        <a:bodyPr/>
                        <a:lstStyle/>
                        <a:p>
                          <a:r>
                            <a:rPr lang="en-GB" dirty="0"/>
                            <a:t>Non-retractable</a:t>
                          </a:r>
                          <a:r>
                            <a:rPr lang="en-GB" baseline="0" dirty="0"/>
                            <a:t> prop aircraft</a:t>
                          </a:r>
                          <a:endParaRPr lang="en-GB" dirty="0"/>
                        </a:p>
                      </a:txBody>
                      <a:tcPr/>
                    </a:tc>
                    <a:extLst>
                      <a:ext uri="{0D108BD9-81ED-4DB2-BD59-A6C34878D82A}">
                        <a16:rowId xmlns:a16="http://schemas.microsoft.com/office/drawing/2014/main" val="10004"/>
                      </a:ext>
                    </a:extLst>
                  </a:tr>
                  <a:tr h="370840">
                    <a:tc>
                      <a:txBody>
                        <a:bodyPr/>
                        <a:lstStyle/>
                        <a:p>
                          <a:r>
                            <a:rPr lang="en-GB" dirty="0"/>
                            <a:t>13</a:t>
                          </a:r>
                        </a:p>
                      </a:txBody>
                      <a:tcPr/>
                    </a:tc>
                    <a:tc>
                      <a:txBody>
                        <a:bodyPr/>
                        <a:lstStyle/>
                        <a:p>
                          <a:r>
                            <a:rPr lang="en-GB" dirty="0"/>
                            <a:t>High aspect ratio aircraft</a:t>
                          </a:r>
                        </a:p>
                      </a:txBody>
                      <a:tcPr/>
                    </a:tc>
                    <a:extLst>
                      <a:ext uri="{0D108BD9-81ED-4DB2-BD59-A6C34878D82A}">
                        <a16:rowId xmlns:a16="http://schemas.microsoft.com/office/drawing/2014/main" val="10005"/>
                      </a:ext>
                    </a:extLst>
                  </a:tr>
                  <a:tr h="370840">
                    <a:tc>
                      <a:txBody>
                        <a:bodyPr/>
                        <a:lstStyle/>
                        <a:p>
                          <a:r>
                            <a:rPr lang="en-GB" dirty="0"/>
                            <a:t>15</a:t>
                          </a:r>
                        </a:p>
                      </a:txBody>
                      <a:tcPr/>
                    </a:tc>
                    <a:tc>
                      <a:txBody>
                        <a:bodyPr/>
                        <a:lstStyle/>
                        <a:p>
                          <a:r>
                            <a:rPr lang="en-GB" dirty="0"/>
                            <a:t>Sailplanes</a:t>
                          </a:r>
                        </a:p>
                      </a:txBody>
                      <a:tcPr/>
                    </a:tc>
                    <a:extLst>
                      <a:ext uri="{0D108BD9-81ED-4DB2-BD59-A6C34878D82A}">
                        <a16:rowId xmlns:a16="http://schemas.microsoft.com/office/drawing/2014/main" val="10006"/>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051171968"/>
                  </p:ext>
                </p:extLst>
              </p:nvPr>
            </p:nvGraphicFramePr>
            <p:xfrm>
              <a:off x="575556" y="4217496"/>
              <a:ext cx="3744416" cy="2595880"/>
            </p:xfrm>
            <a:graphic>
              <a:graphicData uri="http://schemas.openxmlformats.org/drawingml/2006/table">
                <a:tbl>
                  <a:tblPr firstRow="1" bandRow="1">
                    <a:tableStyleId>{073A0DAA-6AF3-43AB-8588-CEC1D06C72B9}</a:tableStyleId>
                  </a:tblPr>
                  <a:tblGrid>
                    <a:gridCol w="648072"/>
                    <a:gridCol w="3096344"/>
                  </a:tblGrid>
                  <a:tr h="370840">
                    <a:tc>
                      <a:txBody>
                        <a:bodyPr/>
                        <a:lstStyle/>
                        <a:p>
                          <a:endParaRPr lang="en-US"/>
                        </a:p>
                      </a:txBody>
                      <a:tcPr>
                        <a:blipFill rotWithShape="1">
                          <a:blip r:embed="rId4"/>
                          <a:stretch>
                            <a:fillRect t="-8197" r="-480189" b="-622951"/>
                          </a:stretch>
                        </a:blipFill>
                      </a:tcPr>
                    </a:tc>
                    <a:tc>
                      <a:txBody>
                        <a:bodyPr/>
                        <a:lstStyle/>
                        <a:p>
                          <a:r>
                            <a:rPr lang="en-GB" dirty="0" smtClean="0"/>
                            <a:t>Type</a:t>
                          </a:r>
                          <a:endParaRPr lang="en-GB" dirty="0"/>
                        </a:p>
                      </a:txBody>
                      <a:tcPr/>
                    </a:tc>
                  </a:tr>
                  <a:tr h="370840">
                    <a:tc>
                      <a:txBody>
                        <a:bodyPr/>
                        <a:lstStyle/>
                        <a:p>
                          <a:r>
                            <a:rPr lang="en-GB" dirty="0" smtClean="0"/>
                            <a:t>15.5</a:t>
                          </a:r>
                          <a:endParaRPr lang="en-GB" dirty="0"/>
                        </a:p>
                      </a:txBody>
                      <a:tcPr/>
                    </a:tc>
                    <a:tc>
                      <a:txBody>
                        <a:bodyPr/>
                        <a:lstStyle/>
                        <a:p>
                          <a:r>
                            <a:rPr lang="en-GB" dirty="0" smtClean="0"/>
                            <a:t>Civil jets</a:t>
                          </a:r>
                        </a:p>
                      </a:txBody>
                      <a:tcPr/>
                    </a:tc>
                  </a:tr>
                  <a:tr h="370840">
                    <a:tc>
                      <a:txBody>
                        <a:bodyPr/>
                        <a:lstStyle/>
                        <a:p>
                          <a:r>
                            <a:rPr lang="en-GB" dirty="0" smtClean="0"/>
                            <a:t>14</a:t>
                          </a:r>
                          <a:endParaRPr lang="en-GB" dirty="0"/>
                        </a:p>
                      </a:txBody>
                      <a:tcPr/>
                    </a:tc>
                    <a:tc>
                      <a:txBody>
                        <a:bodyPr/>
                        <a:lstStyle/>
                        <a:p>
                          <a:r>
                            <a:rPr lang="en-GB" dirty="0" smtClean="0"/>
                            <a:t>Military jets</a:t>
                          </a:r>
                        </a:p>
                      </a:txBody>
                      <a:tcPr/>
                    </a:tc>
                  </a:tr>
                  <a:tr h="370840">
                    <a:tc>
                      <a:txBody>
                        <a:bodyPr/>
                        <a:lstStyle/>
                        <a:p>
                          <a:r>
                            <a:rPr lang="en-GB" dirty="0" smtClean="0"/>
                            <a:t>11</a:t>
                          </a:r>
                          <a:endParaRPr lang="en-GB" dirty="0"/>
                        </a:p>
                      </a:txBody>
                      <a:tcPr/>
                    </a:tc>
                    <a:tc>
                      <a:txBody>
                        <a:bodyPr/>
                        <a:lstStyle/>
                        <a:p>
                          <a:r>
                            <a:rPr lang="en-GB" dirty="0" smtClean="0"/>
                            <a:t>Retractable prop aircraft</a:t>
                          </a:r>
                        </a:p>
                      </a:txBody>
                      <a:tcPr/>
                    </a:tc>
                  </a:tr>
                  <a:tr h="370840">
                    <a:tc>
                      <a:txBody>
                        <a:bodyPr/>
                        <a:lstStyle/>
                        <a:p>
                          <a:r>
                            <a:rPr lang="en-GB" dirty="0" smtClean="0"/>
                            <a:t>9</a:t>
                          </a:r>
                          <a:endParaRPr lang="en-GB" dirty="0"/>
                        </a:p>
                      </a:txBody>
                      <a:tcPr/>
                    </a:tc>
                    <a:tc>
                      <a:txBody>
                        <a:bodyPr/>
                        <a:lstStyle/>
                        <a:p>
                          <a:r>
                            <a:rPr lang="en-GB" dirty="0" smtClean="0"/>
                            <a:t>Non-retractable</a:t>
                          </a:r>
                          <a:r>
                            <a:rPr lang="en-GB" baseline="0" dirty="0" smtClean="0"/>
                            <a:t> prop aircraft</a:t>
                          </a:r>
                          <a:endParaRPr lang="en-GB" dirty="0" smtClean="0"/>
                        </a:p>
                      </a:txBody>
                      <a:tcPr/>
                    </a:tc>
                  </a:tr>
                  <a:tr h="370840">
                    <a:tc>
                      <a:txBody>
                        <a:bodyPr/>
                        <a:lstStyle/>
                        <a:p>
                          <a:r>
                            <a:rPr lang="en-GB" dirty="0" smtClean="0"/>
                            <a:t>13</a:t>
                          </a:r>
                          <a:endParaRPr lang="en-GB" dirty="0"/>
                        </a:p>
                      </a:txBody>
                      <a:tcPr/>
                    </a:tc>
                    <a:tc>
                      <a:txBody>
                        <a:bodyPr/>
                        <a:lstStyle/>
                        <a:p>
                          <a:r>
                            <a:rPr lang="en-GB" dirty="0" smtClean="0"/>
                            <a:t>High aspect ratio aircraft</a:t>
                          </a:r>
                        </a:p>
                      </a:txBody>
                      <a:tcPr/>
                    </a:tc>
                  </a:tr>
                  <a:tr h="370840">
                    <a:tc>
                      <a:txBody>
                        <a:bodyPr/>
                        <a:lstStyle/>
                        <a:p>
                          <a:r>
                            <a:rPr lang="en-GB" dirty="0" smtClean="0"/>
                            <a:t>15</a:t>
                          </a:r>
                          <a:endParaRPr lang="en-GB" dirty="0"/>
                        </a:p>
                      </a:txBody>
                      <a:tcPr/>
                    </a:tc>
                    <a:tc>
                      <a:txBody>
                        <a:bodyPr/>
                        <a:lstStyle/>
                        <a:p>
                          <a:r>
                            <a:rPr lang="en-GB" dirty="0" smtClean="0"/>
                            <a:t>Sailplanes</a:t>
                          </a:r>
                        </a:p>
                      </a:txBody>
                      <a:tcPr/>
                    </a:tc>
                  </a:tr>
                </a:tbl>
              </a:graphicData>
            </a:graphic>
          </p:graphicFrame>
        </mc:Fallback>
      </mc:AlternateContent>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4895467" y="2842459"/>
            <a:ext cx="3552444" cy="3911346"/>
          </a:xfrm>
          <a:prstGeom prst="rect">
            <a:avLst/>
          </a:prstGeom>
        </p:spPr>
      </p:pic>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4A10B587-C662-BA45-B86F-53AC961E9B02}"/>
                  </a:ext>
                </a:extLst>
              </p14:cNvPr>
              <p14:cNvContentPartPr/>
              <p14:nvPr/>
            </p14:nvContentPartPr>
            <p14:xfrm>
              <a:off x="1504440" y="3079080"/>
              <a:ext cx="7090920" cy="2868120"/>
            </p14:xfrm>
          </p:contentPart>
        </mc:Choice>
        <mc:Fallback>
          <p:pic>
            <p:nvPicPr>
              <p:cNvPr id="7" name="Ink 6">
                <a:extLst>
                  <a:ext uri="{FF2B5EF4-FFF2-40B4-BE49-F238E27FC236}">
                    <a16:creationId xmlns:a16="http://schemas.microsoft.com/office/drawing/2014/main" id="{4A10B587-C662-BA45-B86F-53AC961E9B02}"/>
                  </a:ext>
                </a:extLst>
              </p:cNvPr>
              <p:cNvPicPr/>
              <p:nvPr/>
            </p:nvPicPr>
            <p:blipFill>
              <a:blip r:embed="rId7"/>
              <a:stretch>
                <a:fillRect/>
              </a:stretch>
            </p:blipFill>
            <p:spPr>
              <a:xfrm>
                <a:off x="1495080" y="3069720"/>
                <a:ext cx="7109640" cy="2886840"/>
              </a:xfrm>
              <a:prstGeom prst="rect">
                <a:avLst/>
              </a:prstGeom>
            </p:spPr>
          </p:pic>
        </mc:Fallback>
      </mc:AlternateContent>
    </p:spTree>
    <p:extLst>
      <p:ext uri="{BB962C8B-B14F-4D97-AF65-F5344CB8AC3E}">
        <p14:creationId xmlns:p14="http://schemas.microsoft.com/office/powerpoint/2010/main" val="364827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Aircraft Sizing</a:t>
            </a:r>
          </a:p>
        </p:txBody>
      </p:sp>
      <p:sp>
        <p:nvSpPr>
          <p:cNvPr id="3" name="Content Placeholder 2"/>
          <p:cNvSpPr>
            <a:spLocks noGrp="1"/>
          </p:cNvSpPr>
          <p:nvPr>
            <p:ph idx="1"/>
          </p:nvPr>
        </p:nvSpPr>
        <p:spPr/>
        <p:txBody>
          <a:bodyPr/>
          <a:lstStyle/>
          <a:p>
            <a:pPr>
              <a:buFont typeface="Arial" panose="020B0604020202020204" pitchFamily="34" charset="0"/>
              <a:buChar char="•"/>
            </a:pPr>
            <a:r>
              <a:rPr lang="en-GB" dirty="0"/>
              <a:t>One of the most important parts of aircraft design</a:t>
            </a:r>
          </a:p>
          <a:p>
            <a:pPr>
              <a:buFont typeface="Arial" panose="020B0604020202020204" pitchFamily="34" charset="0"/>
              <a:buChar char="•"/>
            </a:pPr>
            <a:r>
              <a:rPr lang="en-GB" dirty="0"/>
              <a:t>Determines how big the aircraft is (specifically mass)</a:t>
            </a:r>
          </a:p>
          <a:p>
            <a:pPr>
              <a:buFont typeface="Arial" panose="020B0604020202020204" pitchFamily="34" charset="0"/>
              <a:buChar char="•"/>
            </a:pPr>
            <a:r>
              <a:rPr lang="en-GB" dirty="0"/>
              <a:t>Based on the mission requirements</a:t>
            </a:r>
          </a:p>
          <a:p>
            <a:pPr lvl="1">
              <a:buFont typeface="Arial" panose="020B0604020202020204" pitchFamily="34" charset="0"/>
              <a:buChar char="•"/>
            </a:pPr>
            <a:r>
              <a:rPr lang="en-GB" dirty="0"/>
              <a:t>We know what the aircraft does – its in the specification</a:t>
            </a:r>
          </a:p>
          <a:p>
            <a:pPr lvl="1">
              <a:buFont typeface="Arial" panose="020B0604020202020204" pitchFamily="34" charset="0"/>
              <a:buChar char="•"/>
            </a:pPr>
            <a:r>
              <a:rPr lang="en-GB" dirty="0"/>
              <a:t>We need to determine how big it is.</a:t>
            </a:r>
          </a:p>
          <a:p>
            <a:pPr>
              <a:buFont typeface="Arial" panose="020B0604020202020204" pitchFamily="34" charset="0"/>
              <a:buChar char="•"/>
            </a:pPr>
            <a:r>
              <a:rPr lang="en-GB" dirty="0"/>
              <a:t>One method (the fastest) is to use the mass of the aircraft we will replace</a:t>
            </a:r>
          </a:p>
          <a:p>
            <a:pPr>
              <a:buFont typeface="Arial" panose="020B0604020202020204" pitchFamily="34" charset="0"/>
              <a:buChar char="•"/>
            </a:pPr>
            <a:r>
              <a:rPr lang="en-GB" dirty="0"/>
              <a:t>We will use a </a:t>
            </a:r>
            <a:r>
              <a:rPr lang="en-GB" i="1" dirty="0"/>
              <a:t>slightly</a:t>
            </a:r>
            <a:r>
              <a:rPr lang="en-GB" dirty="0"/>
              <a:t> more sophisticated method</a:t>
            </a:r>
          </a:p>
          <a:p>
            <a:pPr lvl="1">
              <a:buFont typeface="Arial" panose="020B0604020202020204" pitchFamily="34" charset="0"/>
              <a:buChar char="•"/>
            </a:pPr>
            <a:r>
              <a:rPr lang="en-GB" dirty="0"/>
              <a:t>However, it is still based on using past data</a:t>
            </a:r>
          </a:p>
          <a:p>
            <a:pPr>
              <a:buFont typeface="Arial" panose="020B0604020202020204" pitchFamily="34" charset="0"/>
              <a:buChar char="•"/>
            </a:pPr>
            <a:r>
              <a:rPr lang="en-GB" dirty="0"/>
              <a:t>It is also an iterative process</a:t>
            </a:r>
          </a:p>
          <a:p>
            <a:pPr lvl="1">
              <a:buFont typeface="Arial" panose="020B0604020202020204" pitchFamily="34" charset="0"/>
              <a:buChar char="•"/>
            </a:pPr>
            <a:endParaRPr lang="en-GB" dirty="0"/>
          </a:p>
        </p:txBody>
      </p:sp>
    </p:spTree>
    <p:extLst>
      <p:ext uri="{BB962C8B-B14F-4D97-AF65-F5344CB8AC3E}">
        <p14:creationId xmlns:p14="http://schemas.microsoft.com/office/powerpoint/2010/main" val="3609175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Lift to Drag Ratio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943100"/>
                <a:ext cx="7543800" cy="2133972"/>
              </a:xfrm>
            </p:spPr>
            <p:txBody>
              <a:bodyPr/>
              <a:lstStyle/>
              <a:p>
                <a:pPr marL="0" indent="0"/>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𝐴</m:t>
                        </m:r>
                      </m:e>
                      <m:sub>
                        <m:r>
                          <a:rPr lang="en-GB" b="0" i="1" smtClean="0">
                            <a:latin typeface="Cambria Math"/>
                          </a:rPr>
                          <m:t>𝑤𝑒𝑡𝑡𝑒𝑑</m:t>
                        </m:r>
                      </m:sub>
                    </m:sSub>
                    <m:r>
                      <a:rPr lang="en-GB" b="0" i="1" smtClean="0">
                        <a:latin typeface="Cambria Math"/>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a:rPr>
                              <m:t>𝑏</m:t>
                            </m:r>
                          </m:e>
                          <m:sup>
                            <m:r>
                              <a:rPr lang="en-GB" b="0" i="1" smtClean="0">
                                <a:latin typeface="Cambria Math"/>
                              </a:rPr>
                              <m:t>2</m:t>
                            </m:r>
                          </m:sup>
                        </m:sSup>
                      </m:num>
                      <m:den>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𝑤𝑒𝑡𝑡𝑒𝑑</m:t>
                            </m:r>
                          </m:sub>
                        </m:sSub>
                      </m:den>
                    </m:f>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𝐴</m:t>
                        </m:r>
                      </m:num>
                      <m:den>
                        <m:d>
                          <m:dPr>
                            <m:ctrlPr>
                              <a:rPr lang="en-GB" b="0" i="1" smtClean="0">
                                <a:latin typeface="Cambria Math" panose="02040503050406030204" pitchFamily="18" charset="0"/>
                              </a:rPr>
                            </m:ctrlPr>
                          </m:dPr>
                          <m:e>
                            <m:f>
                              <m:fPr>
                                <m:type m:val="skw"/>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m:t>
                                    </m:r>
                                  </m:sub>
                                </m:sSub>
                              </m:num>
                              <m:den>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𝑟𝑒𝑓</m:t>
                                    </m:r>
                                  </m:sub>
                                </m:sSub>
                              </m:den>
                            </m:f>
                          </m:e>
                        </m:d>
                      </m:den>
                    </m:f>
                  </m:oMath>
                </a14:m>
                <a:r>
                  <a:rPr lang="en-GB" dirty="0"/>
                  <a:t> Where A is the aspect ratio, b is wing span, and the ratio </a:t>
                </a:r>
                <a14:m>
                  <m:oMath xmlns:m="http://schemas.openxmlformats.org/officeDocument/2006/math">
                    <m:f>
                      <m:fPr>
                        <m:type m:val="skw"/>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m:t>
                            </m:r>
                          </m:sub>
                        </m:sSub>
                      </m:num>
                      <m:den>
                        <m:sSub>
                          <m:sSubPr>
                            <m:ctrlPr>
                              <a:rPr lang="en-GB" i="1" smtClean="0">
                                <a:latin typeface="Cambria Math" panose="02040503050406030204" pitchFamily="18" charset="0"/>
                              </a:rPr>
                            </m:ctrlPr>
                          </m:sSubPr>
                          <m:e>
                            <m:r>
                              <a:rPr lang="en-GB" b="0" i="1" smtClean="0">
                                <a:latin typeface="Cambria Math"/>
                              </a:rPr>
                              <m:t>𝑆</m:t>
                            </m:r>
                          </m:e>
                          <m:sub>
                            <m:r>
                              <a:rPr lang="en-GB" b="0" i="1" smtClean="0">
                                <a:latin typeface="Cambria Math"/>
                              </a:rPr>
                              <m:t>𝑟𝑒𝑓</m:t>
                            </m:r>
                          </m:sub>
                        </m:sSub>
                      </m:den>
                    </m:f>
                  </m:oMath>
                </a14:m>
                <a:r>
                  <a:rPr lang="en-GB" dirty="0"/>
                  <a:t> is the ratio of the wetted area to the reference area.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943100"/>
                <a:ext cx="7543800" cy="2133972"/>
              </a:xfrm>
              <a:blipFill rotWithShape="1">
                <a:blip r:embed="rId2"/>
                <a:stretch>
                  <a:fillRect l="-19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76056" y="3859975"/>
                <a:ext cx="3528392" cy="1351332"/>
              </a:xfrm>
              <a:prstGeom prst="rect">
                <a:avLst/>
              </a:prstGeom>
              <a:noFill/>
            </p:spPr>
            <p:txBody>
              <a:bodyPr wrap="square" rtlCol="0">
                <a:spAutoFit/>
              </a:bodyPr>
              <a:lstStyle/>
              <a:p>
                <a:pPr marL="363538" indent="-363538">
                  <a:spcBef>
                    <a:spcPts val="0"/>
                  </a:spcBef>
                  <a:spcAft>
                    <a:spcPts val="0"/>
                  </a:spcAft>
                </a:pPr>
                <a:r>
                  <a:rPr lang="en-GB" sz="1800" b="1" u="sng" dirty="0">
                    <a:solidFill>
                      <a:srgbClr val="4B4F55"/>
                    </a:solidFill>
                    <a:latin typeface="+mn-lt"/>
                    <a:cs typeface="+mn-cs"/>
                  </a:rPr>
                  <a:t>But</a:t>
                </a:r>
                <a:r>
                  <a:rPr lang="en-GB" sz="1800" b="1" dirty="0">
                    <a:solidFill>
                      <a:srgbClr val="4B4F55"/>
                    </a:solidFill>
                    <a:latin typeface="+mn-lt"/>
                    <a:cs typeface="+mn-cs"/>
                  </a:rPr>
                  <a:t> </a:t>
                </a:r>
                <a:r>
                  <a:rPr lang="en-GB" sz="1800" i="0" dirty="0">
                    <a:solidFill>
                      <a:srgbClr val="4B4F55"/>
                    </a:solidFill>
                    <a:latin typeface="+mn-lt"/>
                    <a:cs typeface="+mn-cs"/>
                  </a:rPr>
                  <a:t>where does the ratio </a:t>
                </a:r>
                <a14:m>
                  <m:oMath xmlns:m="http://schemas.openxmlformats.org/officeDocument/2006/math">
                    <m:f>
                      <m:fPr>
                        <m:ctrlPr>
                          <a:rPr lang="en-GB" sz="1800" i="1" smtClean="0">
                            <a:solidFill>
                              <a:srgbClr val="4B4F55"/>
                            </a:solidFill>
                            <a:latin typeface="Cambria Math" panose="02040503050406030204" pitchFamily="18" charset="0"/>
                            <a:cs typeface="+mn-cs"/>
                          </a:rPr>
                        </m:ctrlPr>
                      </m:fPr>
                      <m:num>
                        <m:sSub>
                          <m:sSubPr>
                            <m:ctrlPr>
                              <a:rPr lang="en-GB" sz="1800" i="1" smtClean="0">
                                <a:solidFill>
                                  <a:srgbClr val="4B4F55"/>
                                </a:solidFill>
                                <a:latin typeface="Cambria Math" panose="02040503050406030204" pitchFamily="18" charset="0"/>
                                <a:cs typeface="+mn-cs"/>
                              </a:rPr>
                            </m:ctrlPr>
                          </m:sSubPr>
                          <m:e>
                            <m:r>
                              <a:rPr lang="en-GB" sz="1800" b="0" i="1" smtClean="0">
                                <a:solidFill>
                                  <a:srgbClr val="4B4F55"/>
                                </a:solidFill>
                                <a:latin typeface="Cambria Math"/>
                                <a:cs typeface="+mn-cs"/>
                              </a:rPr>
                              <m:t>𝑆</m:t>
                            </m:r>
                          </m:e>
                          <m:sub>
                            <m:r>
                              <a:rPr lang="en-GB" sz="1800" b="0" i="1" smtClean="0">
                                <a:solidFill>
                                  <a:srgbClr val="4B4F55"/>
                                </a:solidFill>
                                <a:latin typeface="Cambria Math"/>
                                <a:cs typeface="+mn-cs"/>
                              </a:rPr>
                              <m:t>𝑤𝑒𝑡</m:t>
                            </m:r>
                          </m:sub>
                        </m:sSub>
                      </m:num>
                      <m:den>
                        <m:sSub>
                          <m:sSubPr>
                            <m:ctrlPr>
                              <a:rPr lang="en-GB" sz="1800" i="1" smtClean="0">
                                <a:solidFill>
                                  <a:srgbClr val="4B4F55"/>
                                </a:solidFill>
                                <a:latin typeface="Cambria Math" panose="02040503050406030204" pitchFamily="18" charset="0"/>
                                <a:cs typeface="+mn-cs"/>
                              </a:rPr>
                            </m:ctrlPr>
                          </m:sSubPr>
                          <m:e>
                            <m:r>
                              <a:rPr lang="en-GB" sz="1800" b="0" i="1" smtClean="0">
                                <a:solidFill>
                                  <a:srgbClr val="4B4F55"/>
                                </a:solidFill>
                                <a:latin typeface="Cambria Math"/>
                                <a:cs typeface="+mn-cs"/>
                              </a:rPr>
                              <m:t>𝑆</m:t>
                            </m:r>
                          </m:e>
                          <m:sub>
                            <m:r>
                              <a:rPr lang="en-GB" sz="1800" b="0" i="1" smtClean="0">
                                <a:solidFill>
                                  <a:srgbClr val="4B4F55"/>
                                </a:solidFill>
                                <a:latin typeface="Cambria Math"/>
                                <a:cs typeface="+mn-cs"/>
                              </a:rPr>
                              <m:t>𝑟𝑒𝑓</m:t>
                            </m:r>
                          </m:sub>
                        </m:sSub>
                      </m:den>
                    </m:f>
                  </m:oMath>
                </a14:m>
                <a:r>
                  <a:rPr lang="en-GB" sz="1800" i="0" dirty="0">
                    <a:solidFill>
                      <a:srgbClr val="4B4F55"/>
                    </a:solidFill>
                    <a:latin typeface="+mn-lt"/>
                    <a:cs typeface="+mn-cs"/>
                  </a:rPr>
                  <a:t> come from?  </a:t>
                </a:r>
                <a:endParaRPr lang="en-GB" sz="1800" b="1" u="sng" dirty="0">
                  <a:solidFill>
                    <a:srgbClr val="4B4F55"/>
                  </a:solidFill>
                  <a:latin typeface="+mn-lt"/>
                  <a:cs typeface="+mn-cs"/>
                </a:endParaRPr>
              </a:p>
              <a:p>
                <a:pPr marL="363538" indent="-363538">
                  <a:spcBef>
                    <a:spcPts val="0"/>
                  </a:spcBef>
                  <a:spcAft>
                    <a:spcPts val="0"/>
                  </a:spcAft>
                </a:pPr>
                <a:endParaRPr lang="en-GB" i="0" dirty="0">
                  <a:solidFill>
                    <a:srgbClr val="4B4F55"/>
                  </a:solidFill>
                  <a:latin typeface="+mn-lt"/>
                  <a:cs typeface="+mn-cs"/>
                </a:endParaRPr>
              </a:p>
              <a:p>
                <a:pPr marL="363538" indent="-363538">
                  <a:spcBef>
                    <a:spcPts val="0"/>
                  </a:spcBef>
                  <a:spcAft>
                    <a:spcPts val="0"/>
                  </a:spcAft>
                </a:pPr>
                <a:endParaRPr lang="en-GB" sz="1800" i="0" dirty="0">
                  <a:solidFill>
                    <a:srgbClr val="040404"/>
                  </a:solidFill>
                  <a:latin typeface="+mn-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076056" y="3859975"/>
                <a:ext cx="3528392" cy="1351332"/>
              </a:xfrm>
              <a:prstGeom prst="rect">
                <a:avLst/>
              </a:prstGeom>
              <a:blipFill rotWithShape="1">
                <a:blip r:embed="rId3"/>
                <a:stretch>
                  <a:fillRect l="-15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497975385"/>
                  </p:ext>
                </p:extLst>
              </p:nvPr>
            </p:nvGraphicFramePr>
            <p:xfrm>
              <a:off x="575556" y="4217496"/>
              <a:ext cx="3744416" cy="2595880"/>
            </p:xfrm>
            <a:graphic>
              <a:graphicData uri="http://schemas.openxmlformats.org/drawingml/2006/table">
                <a:tbl>
                  <a:tblPr firstRow="1" bandRow="1">
                    <a:tableStyleId>{073A0DAA-6AF3-43AB-8588-CEC1D06C72B9}</a:tableStyleId>
                  </a:tblPr>
                  <a:tblGrid>
                    <a:gridCol w="648072">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1" i="1" smtClean="0">
                                        <a:latin typeface="Cambria Math"/>
                                      </a:rPr>
                                      <m:t>𝑲</m:t>
                                    </m:r>
                                  </m:e>
                                  <m:sub>
                                    <m:r>
                                      <a:rPr lang="en-GB" b="1" i="1" smtClean="0">
                                        <a:latin typeface="Cambria Math"/>
                                      </a:rPr>
                                      <m:t>𝑳𝑫</m:t>
                                    </m:r>
                                  </m:sub>
                                </m:sSub>
                              </m:oMath>
                            </m:oMathPara>
                          </a14:m>
                          <a:endParaRPr lang="en-GB" dirty="0"/>
                        </a:p>
                      </a:txBody>
                      <a:tcPr/>
                    </a:tc>
                    <a:tc>
                      <a:txBody>
                        <a:bodyPr/>
                        <a:lstStyle/>
                        <a:p>
                          <a:r>
                            <a:rPr lang="en-GB" dirty="0"/>
                            <a:t>Type</a:t>
                          </a:r>
                        </a:p>
                      </a:txBody>
                      <a:tcPr/>
                    </a:tc>
                    <a:extLst>
                      <a:ext uri="{0D108BD9-81ED-4DB2-BD59-A6C34878D82A}">
                        <a16:rowId xmlns:a16="http://schemas.microsoft.com/office/drawing/2014/main" val="10000"/>
                      </a:ext>
                    </a:extLst>
                  </a:tr>
                  <a:tr h="370840">
                    <a:tc>
                      <a:txBody>
                        <a:bodyPr/>
                        <a:lstStyle/>
                        <a:p>
                          <a:r>
                            <a:rPr lang="en-GB" dirty="0"/>
                            <a:t>15.5</a:t>
                          </a:r>
                        </a:p>
                      </a:txBody>
                      <a:tcPr/>
                    </a:tc>
                    <a:tc>
                      <a:txBody>
                        <a:bodyPr/>
                        <a:lstStyle/>
                        <a:p>
                          <a:r>
                            <a:rPr lang="en-GB" dirty="0"/>
                            <a:t>Civil jets</a:t>
                          </a:r>
                        </a:p>
                      </a:txBody>
                      <a:tcPr/>
                    </a:tc>
                    <a:extLst>
                      <a:ext uri="{0D108BD9-81ED-4DB2-BD59-A6C34878D82A}">
                        <a16:rowId xmlns:a16="http://schemas.microsoft.com/office/drawing/2014/main" val="10001"/>
                      </a:ext>
                    </a:extLst>
                  </a:tr>
                  <a:tr h="370840">
                    <a:tc>
                      <a:txBody>
                        <a:bodyPr/>
                        <a:lstStyle/>
                        <a:p>
                          <a:r>
                            <a:rPr lang="en-GB" dirty="0"/>
                            <a:t>14</a:t>
                          </a:r>
                        </a:p>
                      </a:txBody>
                      <a:tcPr/>
                    </a:tc>
                    <a:tc>
                      <a:txBody>
                        <a:bodyPr/>
                        <a:lstStyle/>
                        <a:p>
                          <a:r>
                            <a:rPr lang="en-GB" dirty="0"/>
                            <a:t>Military jets</a:t>
                          </a:r>
                        </a:p>
                      </a:txBody>
                      <a:tcPr/>
                    </a:tc>
                    <a:extLst>
                      <a:ext uri="{0D108BD9-81ED-4DB2-BD59-A6C34878D82A}">
                        <a16:rowId xmlns:a16="http://schemas.microsoft.com/office/drawing/2014/main" val="10002"/>
                      </a:ext>
                    </a:extLst>
                  </a:tr>
                  <a:tr h="370840">
                    <a:tc>
                      <a:txBody>
                        <a:bodyPr/>
                        <a:lstStyle/>
                        <a:p>
                          <a:r>
                            <a:rPr lang="en-GB" dirty="0"/>
                            <a:t>11</a:t>
                          </a:r>
                        </a:p>
                      </a:txBody>
                      <a:tcPr/>
                    </a:tc>
                    <a:tc>
                      <a:txBody>
                        <a:bodyPr/>
                        <a:lstStyle/>
                        <a:p>
                          <a:r>
                            <a:rPr lang="en-GB" dirty="0"/>
                            <a:t>Retractable prop aircraft</a:t>
                          </a:r>
                        </a:p>
                      </a:txBody>
                      <a:tcPr/>
                    </a:tc>
                    <a:extLst>
                      <a:ext uri="{0D108BD9-81ED-4DB2-BD59-A6C34878D82A}">
                        <a16:rowId xmlns:a16="http://schemas.microsoft.com/office/drawing/2014/main" val="10003"/>
                      </a:ext>
                    </a:extLst>
                  </a:tr>
                  <a:tr h="370840">
                    <a:tc>
                      <a:txBody>
                        <a:bodyPr/>
                        <a:lstStyle/>
                        <a:p>
                          <a:r>
                            <a:rPr lang="en-GB" dirty="0"/>
                            <a:t>9</a:t>
                          </a:r>
                        </a:p>
                      </a:txBody>
                      <a:tcPr/>
                    </a:tc>
                    <a:tc>
                      <a:txBody>
                        <a:bodyPr/>
                        <a:lstStyle/>
                        <a:p>
                          <a:r>
                            <a:rPr lang="en-GB" dirty="0"/>
                            <a:t>Non-retractable</a:t>
                          </a:r>
                          <a:r>
                            <a:rPr lang="en-GB" baseline="0" dirty="0"/>
                            <a:t> prop aircraft</a:t>
                          </a:r>
                          <a:endParaRPr lang="en-GB" dirty="0"/>
                        </a:p>
                      </a:txBody>
                      <a:tcPr/>
                    </a:tc>
                    <a:extLst>
                      <a:ext uri="{0D108BD9-81ED-4DB2-BD59-A6C34878D82A}">
                        <a16:rowId xmlns:a16="http://schemas.microsoft.com/office/drawing/2014/main" val="10004"/>
                      </a:ext>
                    </a:extLst>
                  </a:tr>
                  <a:tr h="370840">
                    <a:tc>
                      <a:txBody>
                        <a:bodyPr/>
                        <a:lstStyle/>
                        <a:p>
                          <a:r>
                            <a:rPr lang="en-GB" dirty="0"/>
                            <a:t>13</a:t>
                          </a:r>
                        </a:p>
                      </a:txBody>
                      <a:tcPr/>
                    </a:tc>
                    <a:tc>
                      <a:txBody>
                        <a:bodyPr/>
                        <a:lstStyle/>
                        <a:p>
                          <a:r>
                            <a:rPr lang="en-GB" dirty="0"/>
                            <a:t>High aspect ratio aircraft</a:t>
                          </a:r>
                        </a:p>
                      </a:txBody>
                      <a:tcPr/>
                    </a:tc>
                    <a:extLst>
                      <a:ext uri="{0D108BD9-81ED-4DB2-BD59-A6C34878D82A}">
                        <a16:rowId xmlns:a16="http://schemas.microsoft.com/office/drawing/2014/main" val="10005"/>
                      </a:ext>
                    </a:extLst>
                  </a:tr>
                  <a:tr h="370840">
                    <a:tc>
                      <a:txBody>
                        <a:bodyPr/>
                        <a:lstStyle/>
                        <a:p>
                          <a:r>
                            <a:rPr lang="en-GB" dirty="0"/>
                            <a:t>15</a:t>
                          </a:r>
                        </a:p>
                      </a:txBody>
                      <a:tcPr/>
                    </a:tc>
                    <a:tc>
                      <a:txBody>
                        <a:bodyPr/>
                        <a:lstStyle/>
                        <a:p>
                          <a:r>
                            <a:rPr lang="en-GB" dirty="0"/>
                            <a:t>Sailplanes</a:t>
                          </a:r>
                        </a:p>
                      </a:txBody>
                      <a:tcPr/>
                    </a:tc>
                    <a:extLst>
                      <a:ext uri="{0D108BD9-81ED-4DB2-BD59-A6C34878D82A}">
                        <a16:rowId xmlns:a16="http://schemas.microsoft.com/office/drawing/2014/main" val="10006"/>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497975385"/>
                  </p:ext>
                </p:extLst>
              </p:nvPr>
            </p:nvGraphicFramePr>
            <p:xfrm>
              <a:off x="575556" y="4217496"/>
              <a:ext cx="3744416" cy="2595880"/>
            </p:xfrm>
            <a:graphic>
              <a:graphicData uri="http://schemas.openxmlformats.org/drawingml/2006/table">
                <a:tbl>
                  <a:tblPr firstRow="1" bandRow="1">
                    <a:tableStyleId>{073A0DAA-6AF3-43AB-8588-CEC1D06C72B9}</a:tableStyleId>
                  </a:tblPr>
                  <a:tblGrid>
                    <a:gridCol w="648072"/>
                    <a:gridCol w="3096344"/>
                  </a:tblGrid>
                  <a:tr h="370840">
                    <a:tc>
                      <a:txBody>
                        <a:bodyPr/>
                        <a:lstStyle/>
                        <a:p>
                          <a:endParaRPr lang="en-US"/>
                        </a:p>
                      </a:txBody>
                      <a:tcPr>
                        <a:blipFill rotWithShape="1">
                          <a:blip r:embed="rId4"/>
                          <a:stretch>
                            <a:fillRect t="-8197" r="-480189" b="-622951"/>
                          </a:stretch>
                        </a:blipFill>
                      </a:tcPr>
                    </a:tc>
                    <a:tc>
                      <a:txBody>
                        <a:bodyPr/>
                        <a:lstStyle/>
                        <a:p>
                          <a:r>
                            <a:rPr lang="en-GB" dirty="0" smtClean="0"/>
                            <a:t>Type</a:t>
                          </a:r>
                          <a:endParaRPr lang="en-GB" dirty="0"/>
                        </a:p>
                      </a:txBody>
                      <a:tcPr/>
                    </a:tc>
                  </a:tr>
                  <a:tr h="370840">
                    <a:tc>
                      <a:txBody>
                        <a:bodyPr/>
                        <a:lstStyle/>
                        <a:p>
                          <a:r>
                            <a:rPr lang="en-GB" dirty="0" smtClean="0"/>
                            <a:t>15.5</a:t>
                          </a:r>
                          <a:endParaRPr lang="en-GB" dirty="0"/>
                        </a:p>
                      </a:txBody>
                      <a:tcPr/>
                    </a:tc>
                    <a:tc>
                      <a:txBody>
                        <a:bodyPr/>
                        <a:lstStyle/>
                        <a:p>
                          <a:r>
                            <a:rPr lang="en-GB" dirty="0" smtClean="0"/>
                            <a:t>Civil jets</a:t>
                          </a:r>
                        </a:p>
                      </a:txBody>
                      <a:tcPr/>
                    </a:tc>
                  </a:tr>
                  <a:tr h="370840">
                    <a:tc>
                      <a:txBody>
                        <a:bodyPr/>
                        <a:lstStyle/>
                        <a:p>
                          <a:r>
                            <a:rPr lang="en-GB" dirty="0" smtClean="0"/>
                            <a:t>14</a:t>
                          </a:r>
                          <a:endParaRPr lang="en-GB" dirty="0"/>
                        </a:p>
                      </a:txBody>
                      <a:tcPr/>
                    </a:tc>
                    <a:tc>
                      <a:txBody>
                        <a:bodyPr/>
                        <a:lstStyle/>
                        <a:p>
                          <a:r>
                            <a:rPr lang="en-GB" dirty="0" smtClean="0"/>
                            <a:t>Military jets</a:t>
                          </a:r>
                        </a:p>
                      </a:txBody>
                      <a:tcPr/>
                    </a:tc>
                  </a:tr>
                  <a:tr h="370840">
                    <a:tc>
                      <a:txBody>
                        <a:bodyPr/>
                        <a:lstStyle/>
                        <a:p>
                          <a:r>
                            <a:rPr lang="en-GB" dirty="0" smtClean="0"/>
                            <a:t>11</a:t>
                          </a:r>
                          <a:endParaRPr lang="en-GB" dirty="0"/>
                        </a:p>
                      </a:txBody>
                      <a:tcPr/>
                    </a:tc>
                    <a:tc>
                      <a:txBody>
                        <a:bodyPr/>
                        <a:lstStyle/>
                        <a:p>
                          <a:r>
                            <a:rPr lang="en-GB" dirty="0" smtClean="0"/>
                            <a:t>Retractable prop aircraft</a:t>
                          </a:r>
                        </a:p>
                      </a:txBody>
                      <a:tcPr/>
                    </a:tc>
                  </a:tr>
                  <a:tr h="370840">
                    <a:tc>
                      <a:txBody>
                        <a:bodyPr/>
                        <a:lstStyle/>
                        <a:p>
                          <a:r>
                            <a:rPr lang="en-GB" dirty="0" smtClean="0"/>
                            <a:t>9</a:t>
                          </a:r>
                          <a:endParaRPr lang="en-GB" dirty="0"/>
                        </a:p>
                      </a:txBody>
                      <a:tcPr/>
                    </a:tc>
                    <a:tc>
                      <a:txBody>
                        <a:bodyPr/>
                        <a:lstStyle/>
                        <a:p>
                          <a:r>
                            <a:rPr lang="en-GB" dirty="0" smtClean="0"/>
                            <a:t>Non-retractable</a:t>
                          </a:r>
                          <a:r>
                            <a:rPr lang="en-GB" baseline="0" dirty="0" smtClean="0"/>
                            <a:t> prop aircraft</a:t>
                          </a:r>
                          <a:endParaRPr lang="en-GB" dirty="0" smtClean="0"/>
                        </a:p>
                      </a:txBody>
                      <a:tcPr/>
                    </a:tc>
                  </a:tr>
                  <a:tr h="370840">
                    <a:tc>
                      <a:txBody>
                        <a:bodyPr/>
                        <a:lstStyle/>
                        <a:p>
                          <a:r>
                            <a:rPr lang="en-GB" dirty="0" smtClean="0"/>
                            <a:t>13</a:t>
                          </a:r>
                          <a:endParaRPr lang="en-GB" dirty="0"/>
                        </a:p>
                      </a:txBody>
                      <a:tcPr/>
                    </a:tc>
                    <a:tc>
                      <a:txBody>
                        <a:bodyPr/>
                        <a:lstStyle/>
                        <a:p>
                          <a:r>
                            <a:rPr lang="en-GB" dirty="0" smtClean="0"/>
                            <a:t>High aspect ratio aircraft</a:t>
                          </a:r>
                        </a:p>
                      </a:txBody>
                      <a:tcPr/>
                    </a:tc>
                  </a:tr>
                  <a:tr h="370840">
                    <a:tc>
                      <a:txBody>
                        <a:bodyPr/>
                        <a:lstStyle/>
                        <a:p>
                          <a:r>
                            <a:rPr lang="en-GB" dirty="0" smtClean="0"/>
                            <a:t>15</a:t>
                          </a:r>
                          <a:endParaRPr lang="en-GB" dirty="0"/>
                        </a:p>
                      </a:txBody>
                      <a:tcPr/>
                    </a:tc>
                    <a:tc>
                      <a:txBody>
                        <a:bodyPr/>
                        <a:lstStyle/>
                        <a:p>
                          <a:r>
                            <a:rPr lang="en-GB" dirty="0" smtClean="0"/>
                            <a:t>Sailplanes</a:t>
                          </a:r>
                        </a:p>
                      </a:txBody>
                      <a:tcPr/>
                    </a:tc>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683568" y="2993360"/>
                <a:ext cx="3528392" cy="1733231"/>
              </a:xfrm>
              <a:prstGeom prst="rect">
                <a:avLst/>
              </a:prstGeom>
              <a:noFill/>
            </p:spPr>
            <p:txBody>
              <a:bodyPr wrap="square" rtlCol="0">
                <a:spAutoFit/>
              </a:bodyPr>
              <a:lstStyle/>
              <a:p>
                <a:pPr marL="363538" indent="-363538">
                  <a:spcBef>
                    <a:spcPts val="0"/>
                  </a:spcBef>
                  <a:spcAft>
                    <a:spcPts val="0"/>
                  </a:spcAft>
                </a:pPr>
                <a:r>
                  <a:rPr lang="en-GB" sz="1800" i="0" dirty="0">
                    <a:solidFill>
                      <a:srgbClr val="4B4F55"/>
                    </a:solidFill>
                    <a:latin typeface="+mn-lt"/>
                    <a:cs typeface="+mn-cs"/>
                  </a:rPr>
                  <a:t>Each of these lines can be described by</a:t>
                </a:r>
              </a:p>
              <a:p>
                <a:pPr marL="363538" indent="-363538">
                  <a:spcBef>
                    <a:spcPts val="0"/>
                  </a:spcBef>
                  <a:spcAft>
                    <a:spcPts val="0"/>
                  </a:spcAft>
                </a:pPr>
                <a:r>
                  <a:rPr lang="en-GB" sz="1800" i="0" dirty="0">
                    <a:solidFill>
                      <a:srgbClr val="4B4F55"/>
                    </a:solidFill>
                    <a:latin typeface="+mn-lt"/>
                    <a:cs typeface="+mn-cs"/>
                  </a:rPr>
                  <a:t> </a:t>
                </a:r>
                <a14:m>
                  <m:oMath xmlns:m="http://schemas.openxmlformats.org/officeDocument/2006/math">
                    <m:f>
                      <m:fPr>
                        <m:ctrlPr>
                          <a:rPr lang="en-GB" sz="1800" i="1">
                            <a:solidFill>
                              <a:srgbClr val="4B4F55"/>
                            </a:solidFill>
                            <a:latin typeface="Cambria Math" panose="02040503050406030204" pitchFamily="18" charset="0"/>
                            <a:cs typeface="+mn-cs"/>
                          </a:rPr>
                        </m:ctrlPr>
                      </m:fPr>
                      <m:num>
                        <m:r>
                          <m:rPr>
                            <m:sty m:val="p"/>
                          </m:rPr>
                          <a:rPr lang="en-GB" sz="1800" i="0">
                            <a:solidFill>
                              <a:srgbClr val="4B4F55"/>
                            </a:solidFill>
                            <a:latin typeface="Cambria Math"/>
                            <a:cs typeface="+mn-cs"/>
                          </a:rPr>
                          <m:t>L</m:t>
                        </m:r>
                      </m:num>
                      <m:den>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D</m:t>
                            </m:r>
                          </m:e>
                          <m:sub>
                            <m:r>
                              <m:rPr>
                                <m:sty m:val="p"/>
                              </m:rPr>
                              <a:rPr lang="en-GB" sz="1800" i="0">
                                <a:solidFill>
                                  <a:srgbClr val="4B4F55"/>
                                </a:solidFill>
                                <a:latin typeface="Cambria Math"/>
                                <a:cs typeface="+mn-cs"/>
                              </a:rPr>
                              <m:t>max</m:t>
                            </m:r>
                          </m:sub>
                        </m:sSub>
                      </m:den>
                    </m:f>
                    <m:r>
                      <a:rPr lang="en-GB" sz="1800" i="0">
                        <a:solidFill>
                          <a:srgbClr val="4B4F55"/>
                        </a:solidFill>
                        <a:latin typeface="Cambria Math"/>
                        <a:cs typeface="+mn-cs"/>
                      </a:rPr>
                      <m:t>=</m:t>
                    </m:r>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K</m:t>
                        </m:r>
                      </m:e>
                      <m:sub>
                        <m:r>
                          <m:rPr>
                            <m:sty m:val="p"/>
                          </m:rPr>
                          <a:rPr lang="en-GB" sz="1800" i="0">
                            <a:solidFill>
                              <a:srgbClr val="4B4F55"/>
                            </a:solidFill>
                            <a:latin typeface="Cambria Math"/>
                            <a:cs typeface="+mn-cs"/>
                          </a:rPr>
                          <m:t>LD</m:t>
                        </m:r>
                      </m:sub>
                    </m:sSub>
                    <m:rad>
                      <m:radPr>
                        <m:degHide m:val="on"/>
                        <m:ctrlPr>
                          <a:rPr lang="en-GB" sz="1800" i="1">
                            <a:solidFill>
                              <a:srgbClr val="4B4F55"/>
                            </a:solidFill>
                            <a:latin typeface="Cambria Math" panose="02040503050406030204" pitchFamily="18" charset="0"/>
                            <a:cs typeface="+mn-cs"/>
                          </a:rPr>
                        </m:ctrlPr>
                      </m:radPr>
                      <m:deg/>
                      <m:e>
                        <m:f>
                          <m:fPr>
                            <m:ctrlPr>
                              <a:rPr lang="en-GB" sz="1800" i="1">
                                <a:solidFill>
                                  <a:srgbClr val="4B4F55"/>
                                </a:solidFill>
                                <a:latin typeface="Cambria Math" panose="02040503050406030204" pitchFamily="18" charset="0"/>
                                <a:cs typeface="+mn-cs"/>
                              </a:rPr>
                            </m:ctrlPr>
                          </m:fPr>
                          <m:num>
                            <m:r>
                              <m:rPr>
                                <m:sty m:val="p"/>
                              </m:rPr>
                              <a:rPr lang="en-GB" sz="1800" i="0">
                                <a:solidFill>
                                  <a:srgbClr val="4B4F55"/>
                                </a:solidFill>
                                <a:latin typeface="Cambria Math"/>
                                <a:cs typeface="+mn-cs"/>
                              </a:rPr>
                              <m:t>A</m:t>
                            </m:r>
                          </m:num>
                          <m:den>
                            <m:d>
                              <m:dPr>
                                <m:ctrlPr>
                                  <a:rPr lang="en-GB" sz="1800" i="1">
                                    <a:solidFill>
                                      <a:srgbClr val="4B4F55"/>
                                    </a:solidFill>
                                    <a:latin typeface="Cambria Math" panose="02040503050406030204" pitchFamily="18" charset="0"/>
                                    <a:cs typeface="+mn-cs"/>
                                  </a:rPr>
                                </m:ctrlPr>
                              </m:dPr>
                              <m:e>
                                <m:f>
                                  <m:fPr>
                                    <m:type m:val="lin"/>
                                    <m:ctrlPr>
                                      <a:rPr lang="en-GB" sz="1800" i="1">
                                        <a:solidFill>
                                          <a:srgbClr val="4B4F55"/>
                                        </a:solidFill>
                                        <a:latin typeface="Cambria Math" panose="02040503050406030204" pitchFamily="18" charset="0"/>
                                        <a:cs typeface="+mn-cs"/>
                                      </a:rPr>
                                    </m:ctrlPr>
                                  </m:fPr>
                                  <m:num>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S</m:t>
                                        </m:r>
                                      </m:e>
                                      <m:sub>
                                        <m:r>
                                          <m:rPr>
                                            <m:sty m:val="p"/>
                                          </m:rPr>
                                          <a:rPr lang="en-GB" sz="1800" i="0">
                                            <a:solidFill>
                                              <a:srgbClr val="4B4F55"/>
                                            </a:solidFill>
                                            <a:latin typeface="Cambria Math"/>
                                            <a:cs typeface="+mn-cs"/>
                                          </a:rPr>
                                          <m:t>wet</m:t>
                                        </m:r>
                                      </m:sub>
                                    </m:sSub>
                                  </m:num>
                                  <m:den>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S</m:t>
                                        </m:r>
                                      </m:e>
                                      <m:sub>
                                        <m:r>
                                          <m:rPr>
                                            <m:sty m:val="p"/>
                                          </m:rPr>
                                          <a:rPr lang="en-GB" sz="1800" i="0">
                                            <a:solidFill>
                                              <a:srgbClr val="4B4F55"/>
                                            </a:solidFill>
                                            <a:latin typeface="Cambria Math"/>
                                            <a:cs typeface="+mn-cs"/>
                                          </a:rPr>
                                          <m:t>ref</m:t>
                                        </m:r>
                                      </m:sub>
                                    </m:sSub>
                                  </m:den>
                                </m:f>
                              </m:e>
                            </m:d>
                          </m:den>
                        </m:f>
                      </m:e>
                    </m:rad>
                  </m:oMath>
                </a14:m>
                <a:r>
                  <a:rPr lang="en-GB" sz="1800" i="0" dirty="0">
                    <a:solidFill>
                      <a:srgbClr val="4B4F55"/>
                    </a:solidFill>
                    <a:latin typeface="+mn-lt"/>
                    <a:cs typeface="+mn-cs"/>
                  </a:rPr>
                  <a:t>, where</a:t>
                </a:r>
              </a:p>
              <a:p>
                <a:pPr marL="363538" indent="-363538">
                  <a:spcBef>
                    <a:spcPts val="0"/>
                  </a:spcBef>
                  <a:spcAft>
                    <a:spcPts val="0"/>
                  </a:spcAft>
                </a:pPr>
                <a:endParaRPr lang="en-GB" i="0" dirty="0">
                  <a:solidFill>
                    <a:srgbClr val="4B4F55"/>
                  </a:solidFill>
                  <a:latin typeface="+mn-lt"/>
                  <a:cs typeface="+mn-cs"/>
                </a:endParaRPr>
              </a:p>
              <a:p>
                <a:pPr marL="363538" indent="-363538">
                  <a:spcBef>
                    <a:spcPts val="0"/>
                  </a:spcBef>
                  <a:spcAft>
                    <a:spcPts val="0"/>
                  </a:spcAft>
                </a:pPr>
                <a:endParaRPr lang="en-GB" sz="1800" i="0" dirty="0">
                  <a:solidFill>
                    <a:srgbClr val="040404"/>
                  </a:solidFill>
                  <a:latin typeface="+mn-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83568" y="2993360"/>
                <a:ext cx="3528392" cy="1733231"/>
              </a:xfrm>
              <a:prstGeom prst="rect">
                <a:avLst/>
              </a:prstGeom>
              <a:blipFill rotWithShape="1">
                <a:blip r:embed="rId5"/>
                <a:stretch>
                  <a:fillRect l="-1382" t="-1761"/>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F0D99CBA-339E-F84A-AE45-4DD35AA75E34}"/>
                  </a:ext>
                </a:extLst>
              </p14:cNvPr>
              <p14:cNvContentPartPr/>
              <p14:nvPr/>
            </p14:nvContentPartPr>
            <p14:xfrm>
              <a:off x="7251120" y="3582720"/>
              <a:ext cx="1262880" cy="1083960"/>
            </p14:xfrm>
          </p:contentPart>
        </mc:Choice>
        <mc:Fallback>
          <p:pic>
            <p:nvPicPr>
              <p:cNvPr id="4" name="Ink 3">
                <a:extLst>
                  <a:ext uri="{FF2B5EF4-FFF2-40B4-BE49-F238E27FC236}">
                    <a16:creationId xmlns:a16="http://schemas.microsoft.com/office/drawing/2014/main" id="{F0D99CBA-339E-F84A-AE45-4DD35AA75E34}"/>
                  </a:ext>
                </a:extLst>
              </p:cNvPr>
              <p:cNvPicPr/>
              <p:nvPr/>
            </p:nvPicPr>
            <p:blipFill>
              <a:blip r:embed="rId7"/>
              <a:stretch>
                <a:fillRect/>
              </a:stretch>
            </p:blipFill>
            <p:spPr>
              <a:xfrm>
                <a:off x="7241760" y="3573360"/>
                <a:ext cx="1281600" cy="1102680"/>
              </a:xfrm>
              <a:prstGeom prst="rect">
                <a:avLst/>
              </a:prstGeom>
            </p:spPr>
          </p:pic>
        </mc:Fallback>
      </mc:AlternateContent>
    </p:spTree>
    <p:extLst>
      <p:ext uri="{BB962C8B-B14F-4D97-AF65-F5344CB8AC3E}">
        <p14:creationId xmlns:p14="http://schemas.microsoft.com/office/powerpoint/2010/main" val="1297342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Lift to Drag Ratio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943100"/>
                <a:ext cx="7543800" cy="2133972"/>
              </a:xfrm>
            </p:spPr>
            <p:txBody>
              <a:bodyPr/>
              <a:lstStyle/>
              <a:p>
                <a:pPr marL="0" indent="0"/>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𝐴</m:t>
                        </m:r>
                      </m:e>
                      <m:sub>
                        <m:r>
                          <a:rPr lang="en-GB" b="0" i="1" smtClean="0">
                            <a:latin typeface="Cambria Math"/>
                          </a:rPr>
                          <m:t>𝑤𝑒𝑡𝑡𝑒𝑑</m:t>
                        </m:r>
                      </m:sub>
                    </m:sSub>
                    <m:r>
                      <a:rPr lang="en-GB" b="0" i="1" smtClean="0">
                        <a:latin typeface="Cambria Math"/>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a:rPr>
                              <m:t>𝑏</m:t>
                            </m:r>
                          </m:e>
                          <m:sup>
                            <m:r>
                              <a:rPr lang="en-GB" b="0" i="1" smtClean="0">
                                <a:latin typeface="Cambria Math"/>
                              </a:rPr>
                              <m:t>2</m:t>
                            </m:r>
                          </m:sup>
                        </m:sSup>
                      </m:num>
                      <m:den>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𝑤𝑒𝑡𝑡𝑒𝑑</m:t>
                            </m:r>
                          </m:sub>
                        </m:sSub>
                      </m:den>
                    </m:f>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𝐴</m:t>
                        </m:r>
                      </m:num>
                      <m:den>
                        <m:d>
                          <m:dPr>
                            <m:ctrlPr>
                              <a:rPr lang="en-GB" b="0" i="1" smtClean="0">
                                <a:latin typeface="Cambria Math" panose="02040503050406030204" pitchFamily="18" charset="0"/>
                              </a:rPr>
                            </m:ctrlPr>
                          </m:dPr>
                          <m:e>
                            <m:f>
                              <m:fPr>
                                <m:type m:val="skw"/>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m:t>
                                    </m:r>
                                  </m:sub>
                                </m:sSub>
                              </m:num>
                              <m:den>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𝑟𝑒𝑓</m:t>
                                    </m:r>
                                  </m:sub>
                                </m:sSub>
                              </m:den>
                            </m:f>
                          </m:e>
                        </m:d>
                      </m:den>
                    </m:f>
                  </m:oMath>
                </a14:m>
                <a:r>
                  <a:rPr lang="en-GB" dirty="0"/>
                  <a:t> Where A is the aspect ratio, b is wing span, and the ratio </a:t>
                </a:r>
                <a14:m>
                  <m:oMath xmlns:m="http://schemas.openxmlformats.org/officeDocument/2006/math">
                    <m:f>
                      <m:fPr>
                        <m:type m:val="skw"/>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m:t>
                            </m:r>
                          </m:sub>
                        </m:sSub>
                      </m:num>
                      <m:den>
                        <m:sSub>
                          <m:sSubPr>
                            <m:ctrlPr>
                              <a:rPr lang="en-GB" i="1" smtClean="0">
                                <a:latin typeface="Cambria Math" panose="02040503050406030204" pitchFamily="18" charset="0"/>
                              </a:rPr>
                            </m:ctrlPr>
                          </m:sSubPr>
                          <m:e>
                            <m:r>
                              <a:rPr lang="en-GB" b="0" i="1" smtClean="0">
                                <a:latin typeface="Cambria Math"/>
                              </a:rPr>
                              <m:t>𝑆</m:t>
                            </m:r>
                          </m:e>
                          <m:sub>
                            <m:r>
                              <a:rPr lang="en-GB" b="0" i="1" smtClean="0">
                                <a:latin typeface="Cambria Math"/>
                              </a:rPr>
                              <m:t>𝑟𝑒𝑓</m:t>
                            </m:r>
                          </m:sub>
                        </m:sSub>
                      </m:den>
                    </m:f>
                  </m:oMath>
                </a14:m>
                <a:r>
                  <a:rPr lang="en-GB" dirty="0"/>
                  <a:t> is the ratio of the wetted area to the reference area.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943100"/>
                <a:ext cx="7543800" cy="2133972"/>
              </a:xfrm>
              <a:blipFill rotWithShape="1">
                <a:blip r:embed="rId2"/>
                <a:stretch>
                  <a:fillRect l="-19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429094804"/>
                  </p:ext>
                </p:extLst>
              </p:nvPr>
            </p:nvGraphicFramePr>
            <p:xfrm>
              <a:off x="575556" y="4217496"/>
              <a:ext cx="3744416" cy="2595880"/>
            </p:xfrm>
            <a:graphic>
              <a:graphicData uri="http://schemas.openxmlformats.org/drawingml/2006/table">
                <a:tbl>
                  <a:tblPr firstRow="1" bandRow="1">
                    <a:tableStyleId>{073A0DAA-6AF3-43AB-8588-CEC1D06C72B9}</a:tableStyleId>
                  </a:tblPr>
                  <a:tblGrid>
                    <a:gridCol w="648072">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1" i="1" smtClean="0">
                                        <a:latin typeface="Cambria Math"/>
                                      </a:rPr>
                                      <m:t>𝑲</m:t>
                                    </m:r>
                                  </m:e>
                                  <m:sub>
                                    <m:r>
                                      <a:rPr lang="en-GB" b="1" i="1" smtClean="0">
                                        <a:latin typeface="Cambria Math"/>
                                      </a:rPr>
                                      <m:t>𝑳𝑫</m:t>
                                    </m:r>
                                  </m:sub>
                                </m:sSub>
                              </m:oMath>
                            </m:oMathPara>
                          </a14:m>
                          <a:endParaRPr lang="en-GB" dirty="0"/>
                        </a:p>
                      </a:txBody>
                      <a:tcPr/>
                    </a:tc>
                    <a:tc>
                      <a:txBody>
                        <a:bodyPr/>
                        <a:lstStyle/>
                        <a:p>
                          <a:r>
                            <a:rPr lang="en-GB" dirty="0"/>
                            <a:t>Type</a:t>
                          </a:r>
                        </a:p>
                      </a:txBody>
                      <a:tcPr/>
                    </a:tc>
                    <a:extLst>
                      <a:ext uri="{0D108BD9-81ED-4DB2-BD59-A6C34878D82A}">
                        <a16:rowId xmlns:a16="http://schemas.microsoft.com/office/drawing/2014/main" val="10000"/>
                      </a:ext>
                    </a:extLst>
                  </a:tr>
                  <a:tr h="370840">
                    <a:tc>
                      <a:txBody>
                        <a:bodyPr/>
                        <a:lstStyle/>
                        <a:p>
                          <a:r>
                            <a:rPr lang="en-GB" dirty="0"/>
                            <a:t>15.5</a:t>
                          </a:r>
                        </a:p>
                      </a:txBody>
                      <a:tcPr/>
                    </a:tc>
                    <a:tc>
                      <a:txBody>
                        <a:bodyPr/>
                        <a:lstStyle/>
                        <a:p>
                          <a:r>
                            <a:rPr lang="en-GB" dirty="0"/>
                            <a:t>Civil jets</a:t>
                          </a:r>
                        </a:p>
                      </a:txBody>
                      <a:tcPr/>
                    </a:tc>
                    <a:extLst>
                      <a:ext uri="{0D108BD9-81ED-4DB2-BD59-A6C34878D82A}">
                        <a16:rowId xmlns:a16="http://schemas.microsoft.com/office/drawing/2014/main" val="10001"/>
                      </a:ext>
                    </a:extLst>
                  </a:tr>
                  <a:tr h="370840">
                    <a:tc>
                      <a:txBody>
                        <a:bodyPr/>
                        <a:lstStyle/>
                        <a:p>
                          <a:r>
                            <a:rPr lang="en-GB" dirty="0"/>
                            <a:t>14</a:t>
                          </a:r>
                        </a:p>
                      </a:txBody>
                      <a:tcPr/>
                    </a:tc>
                    <a:tc>
                      <a:txBody>
                        <a:bodyPr/>
                        <a:lstStyle/>
                        <a:p>
                          <a:r>
                            <a:rPr lang="en-GB" dirty="0"/>
                            <a:t>Military jets</a:t>
                          </a:r>
                        </a:p>
                      </a:txBody>
                      <a:tcPr/>
                    </a:tc>
                    <a:extLst>
                      <a:ext uri="{0D108BD9-81ED-4DB2-BD59-A6C34878D82A}">
                        <a16:rowId xmlns:a16="http://schemas.microsoft.com/office/drawing/2014/main" val="10002"/>
                      </a:ext>
                    </a:extLst>
                  </a:tr>
                  <a:tr h="370840">
                    <a:tc>
                      <a:txBody>
                        <a:bodyPr/>
                        <a:lstStyle/>
                        <a:p>
                          <a:r>
                            <a:rPr lang="en-GB" dirty="0"/>
                            <a:t>11</a:t>
                          </a:r>
                        </a:p>
                      </a:txBody>
                      <a:tcPr/>
                    </a:tc>
                    <a:tc>
                      <a:txBody>
                        <a:bodyPr/>
                        <a:lstStyle/>
                        <a:p>
                          <a:r>
                            <a:rPr lang="en-GB" dirty="0"/>
                            <a:t>Retractable prop aircraft</a:t>
                          </a:r>
                        </a:p>
                      </a:txBody>
                      <a:tcPr/>
                    </a:tc>
                    <a:extLst>
                      <a:ext uri="{0D108BD9-81ED-4DB2-BD59-A6C34878D82A}">
                        <a16:rowId xmlns:a16="http://schemas.microsoft.com/office/drawing/2014/main" val="10003"/>
                      </a:ext>
                    </a:extLst>
                  </a:tr>
                  <a:tr h="370840">
                    <a:tc>
                      <a:txBody>
                        <a:bodyPr/>
                        <a:lstStyle/>
                        <a:p>
                          <a:r>
                            <a:rPr lang="en-GB" dirty="0"/>
                            <a:t>9</a:t>
                          </a:r>
                        </a:p>
                      </a:txBody>
                      <a:tcPr/>
                    </a:tc>
                    <a:tc>
                      <a:txBody>
                        <a:bodyPr/>
                        <a:lstStyle/>
                        <a:p>
                          <a:r>
                            <a:rPr lang="en-GB" dirty="0"/>
                            <a:t>Non-retractable</a:t>
                          </a:r>
                          <a:r>
                            <a:rPr lang="en-GB" baseline="0" dirty="0"/>
                            <a:t> prop aircraft</a:t>
                          </a:r>
                          <a:endParaRPr lang="en-GB" dirty="0"/>
                        </a:p>
                      </a:txBody>
                      <a:tcPr/>
                    </a:tc>
                    <a:extLst>
                      <a:ext uri="{0D108BD9-81ED-4DB2-BD59-A6C34878D82A}">
                        <a16:rowId xmlns:a16="http://schemas.microsoft.com/office/drawing/2014/main" val="10004"/>
                      </a:ext>
                    </a:extLst>
                  </a:tr>
                  <a:tr h="370840">
                    <a:tc>
                      <a:txBody>
                        <a:bodyPr/>
                        <a:lstStyle/>
                        <a:p>
                          <a:r>
                            <a:rPr lang="en-GB" dirty="0"/>
                            <a:t>13</a:t>
                          </a:r>
                        </a:p>
                      </a:txBody>
                      <a:tcPr/>
                    </a:tc>
                    <a:tc>
                      <a:txBody>
                        <a:bodyPr/>
                        <a:lstStyle/>
                        <a:p>
                          <a:r>
                            <a:rPr lang="en-GB" dirty="0"/>
                            <a:t>High aspect ratio aircraft</a:t>
                          </a:r>
                        </a:p>
                      </a:txBody>
                      <a:tcPr/>
                    </a:tc>
                    <a:extLst>
                      <a:ext uri="{0D108BD9-81ED-4DB2-BD59-A6C34878D82A}">
                        <a16:rowId xmlns:a16="http://schemas.microsoft.com/office/drawing/2014/main" val="10005"/>
                      </a:ext>
                    </a:extLst>
                  </a:tr>
                  <a:tr h="370840">
                    <a:tc>
                      <a:txBody>
                        <a:bodyPr/>
                        <a:lstStyle/>
                        <a:p>
                          <a:r>
                            <a:rPr lang="en-GB" dirty="0"/>
                            <a:t>15</a:t>
                          </a:r>
                        </a:p>
                      </a:txBody>
                      <a:tcPr/>
                    </a:tc>
                    <a:tc>
                      <a:txBody>
                        <a:bodyPr/>
                        <a:lstStyle/>
                        <a:p>
                          <a:r>
                            <a:rPr lang="en-GB" dirty="0"/>
                            <a:t>Sailplanes</a:t>
                          </a:r>
                        </a:p>
                      </a:txBody>
                      <a:tcPr/>
                    </a:tc>
                    <a:extLst>
                      <a:ext uri="{0D108BD9-81ED-4DB2-BD59-A6C34878D82A}">
                        <a16:rowId xmlns:a16="http://schemas.microsoft.com/office/drawing/2014/main" val="10006"/>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429094804"/>
                  </p:ext>
                </p:extLst>
              </p:nvPr>
            </p:nvGraphicFramePr>
            <p:xfrm>
              <a:off x="575556" y="4217496"/>
              <a:ext cx="3744416" cy="2595880"/>
            </p:xfrm>
            <a:graphic>
              <a:graphicData uri="http://schemas.openxmlformats.org/drawingml/2006/table">
                <a:tbl>
                  <a:tblPr firstRow="1" bandRow="1">
                    <a:tableStyleId>{073A0DAA-6AF3-43AB-8588-CEC1D06C72B9}</a:tableStyleId>
                  </a:tblPr>
                  <a:tblGrid>
                    <a:gridCol w="648072"/>
                    <a:gridCol w="3096344"/>
                  </a:tblGrid>
                  <a:tr h="370840">
                    <a:tc>
                      <a:txBody>
                        <a:bodyPr/>
                        <a:lstStyle/>
                        <a:p>
                          <a:endParaRPr lang="en-US"/>
                        </a:p>
                      </a:txBody>
                      <a:tcPr>
                        <a:blipFill rotWithShape="1">
                          <a:blip r:embed="rId3"/>
                          <a:stretch>
                            <a:fillRect t="-8197" r="-480189" b="-622951"/>
                          </a:stretch>
                        </a:blipFill>
                      </a:tcPr>
                    </a:tc>
                    <a:tc>
                      <a:txBody>
                        <a:bodyPr/>
                        <a:lstStyle/>
                        <a:p>
                          <a:r>
                            <a:rPr lang="en-GB" dirty="0" smtClean="0"/>
                            <a:t>Type</a:t>
                          </a:r>
                          <a:endParaRPr lang="en-GB" dirty="0"/>
                        </a:p>
                      </a:txBody>
                      <a:tcPr/>
                    </a:tc>
                  </a:tr>
                  <a:tr h="370840">
                    <a:tc>
                      <a:txBody>
                        <a:bodyPr/>
                        <a:lstStyle/>
                        <a:p>
                          <a:r>
                            <a:rPr lang="en-GB" dirty="0" smtClean="0"/>
                            <a:t>15.5</a:t>
                          </a:r>
                          <a:endParaRPr lang="en-GB" dirty="0"/>
                        </a:p>
                      </a:txBody>
                      <a:tcPr/>
                    </a:tc>
                    <a:tc>
                      <a:txBody>
                        <a:bodyPr/>
                        <a:lstStyle/>
                        <a:p>
                          <a:r>
                            <a:rPr lang="en-GB" dirty="0" smtClean="0"/>
                            <a:t>Civil jets</a:t>
                          </a:r>
                        </a:p>
                      </a:txBody>
                      <a:tcPr/>
                    </a:tc>
                  </a:tr>
                  <a:tr h="370840">
                    <a:tc>
                      <a:txBody>
                        <a:bodyPr/>
                        <a:lstStyle/>
                        <a:p>
                          <a:r>
                            <a:rPr lang="en-GB" dirty="0" smtClean="0"/>
                            <a:t>14</a:t>
                          </a:r>
                          <a:endParaRPr lang="en-GB" dirty="0"/>
                        </a:p>
                      </a:txBody>
                      <a:tcPr/>
                    </a:tc>
                    <a:tc>
                      <a:txBody>
                        <a:bodyPr/>
                        <a:lstStyle/>
                        <a:p>
                          <a:r>
                            <a:rPr lang="en-GB" dirty="0" smtClean="0"/>
                            <a:t>Military jets</a:t>
                          </a:r>
                        </a:p>
                      </a:txBody>
                      <a:tcPr/>
                    </a:tc>
                  </a:tr>
                  <a:tr h="370840">
                    <a:tc>
                      <a:txBody>
                        <a:bodyPr/>
                        <a:lstStyle/>
                        <a:p>
                          <a:r>
                            <a:rPr lang="en-GB" dirty="0" smtClean="0"/>
                            <a:t>11</a:t>
                          </a:r>
                          <a:endParaRPr lang="en-GB" dirty="0"/>
                        </a:p>
                      </a:txBody>
                      <a:tcPr/>
                    </a:tc>
                    <a:tc>
                      <a:txBody>
                        <a:bodyPr/>
                        <a:lstStyle/>
                        <a:p>
                          <a:r>
                            <a:rPr lang="en-GB" dirty="0" smtClean="0"/>
                            <a:t>Retractable prop aircraft</a:t>
                          </a:r>
                        </a:p>
                      </a:txBody>
                      <a:tcPr/>
                    </a:tc>
                  </a:tr>
                  <a:tr h="370840">
                    <a:tc>
                      <a:txBody>
                        <a:bodyPr/>
                        <a:lstStyle/>
                        <a:p>
                          <a:r>
                            <a:rPr lang="en-GB" dirty="0" smtClean="0"/>
                            <a:t>9</a:t>
                          </a:r>
                          <a:endParaRPr lang="en-GB" dirty="0"/>
                        </a:p>
                      </a:txBody>
                      <a:tcPr/>
                    </a:tc>
                    <a:tc>
                      <a:txBody>
                        <a:bodyPr/>
                        <a:lstStyle/>
                        <a:p>
                          <a:r>
                            <a:rPr lang="en-GB" dirty="0" smtClean="0"/>
                            <a:t>Non-retractable</a:t>
                          </a:r>
                          <a:r>
                            <a:rPr lang="en-GB" baseline="0" dirty="0" smtClean="0"/>
                            <a:t> prop aircraft</a:t>
                          </a:r>
                          <a:endParaRPr lang="en-GB" dirty="0" smtClean="0"/>
                        </a:p>
                      </a:txBody>
                      <a:tcPr/>
                    </a:tc>
                  </a:tr>
                  <a:tr h="370840">
                    <a:tc>
                      <a:txBody>
                        <a:bodyPr/>
                        <a:lstStyle/>
                        <a:p>
                          <a:r>
                            <a:rPr lang="en-GB" dirty="0" smtClean="0"/>
                            <a:t>13</a:t>
                          </a:r>
                          <a:endParaRPr lang="en-GB" dirty="0"/>
                        </a:p>
                      </a:txBody>
                      <a:tcPr/>
                    </a:tc>
                    <a:tc>
                      <a:txBody>
                        <a:bodyPr/>
                        <a:lstStyle/>
                        <a:p>
                          <a:r>
                            <a:rPr lang="en-GB" dirty="0" smtClean="0"/>
                            <a:t>High aspect ratio aircraft</a:t>
                          </a:r>
                        </a:p>
                      </a:txBody>
                      <a:tcPr/>
                    </a:tc>
                  </a:tr>
                  <a:tr h="370840">
                    <a:tc>
                      <a:txBody>
                        <a:bodyPr/>
                        <a:lstStyle/>
                        <a:p>
                          <a:r>
                            <a:rPr lang="en-GB" dirty="0" smtClean="0"/>
                            <a:t>15</a:t>
                          </a:r>
                          <a:endParaRPr lang="en-GB" dirty="0"/>
                        </a:p>
                      </a:txBody>
                      <a:tcPr/>
                    </a:tc>
                    <a:tc>
                      <a:txBody>
                        <a:bodyPr/>
                        <a:lstStyle/>
                        <a:p>
                          <a:r>
                            <a:rPr lang="en-GB" dirty="0" smtClean="0"/>
                            <a:t>Sailplanes</a:t>
                          </a:r>
                        </a:p>
                      </a:txBody>
                      <a:tcPr/>
                    </a:tc>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683568" y="2993360"/>
                <a:ext cx="3528392" cy="1733231"/>
              </a:xfrm>
              <a:prstGeom prst="rect">
                <a:avLst/>
              </a:prstGeom>
              <a:noFill/>
            </p:spPr>
            <p:txBody>
              <a:bodyPr wrap="square" rtlCol="0">
                <a:spAutoFit/>
              </a:bodyPr>
              <a:lstStyle/>
              <a:p>
                <a:pPr marL="363538" indent="-363538">
                  <a:spcBef>
                    <a:spcPts val="0"/>
                  </a:spcBef>
                  <a:spcAft>
                    <a:spcPts val="0"/>
                  </a:spcAft>
                </a:pPr>
                <a:r>
                  <a:rPr lang="en-GB" sz="1800" i="0" dirty="0">
                    <a:solidFill>
                      <a:srgbClr val="4B4F55"/>
                    </a:solidFill>
                    <a:latin typeface="+mn-lt"/>
                    <a:cs typeface="+mn-cs"/>
                  </a:rPr>
                  <a:t>Each of these lines can be described by</a:t>
                </a:r>
              </a:p>
              <a:p>
                <a:pPr marL="363538" indent="-363538">
                  <a:spcBef>
                    <a:spcPts val="0"/>
                  </a:spcBef>
                  <a:spcAft>
                    <a:spcPts val="0"/>
                  </a:spcAft>
                </a:pPr>
                <a:r>
                  <a:rPr lang="en-GB" sz="1800" i="0" dirty="0">
                    <a:solidFill>
                      <a:srgbClr val="4B4F55"/>
                    </a:solidFill>
                    <a:latin typeface="+mn-lt"/>
                    <a:cs typeface="+mn-cs"/>
                  </a:rPr>
                  <a:t> </a:t>
                </a:r>
                <a14:m>
                  <m:oMath xmlns:m="http://schemas.openxmlformats.org/officeDocument/2006/math">
                    <m:f>
                      <m:fPr>
                        <m:ctrlPr>
                          <a:rPr lang="en-GB" sz="1800" i="1">
                            <a:solidFill>
                              <a:srgbClr val="4B4F55"/>
                            </a:solidFill>
                            <a:latin typeface="Cambria Math" panose="02040503050406030204" pitchFamily="18" charset="0"/>
                            <a:cs typeface="+mn-cs"/>
                          </a:rPr>
                        </m:ctrlPr>
                      </m:fPr>
                      <m:num>
                        <m:r>
                          <m:rPr>
                            <m:sty m:val="p"/>
                          </m:rPr>
                          <a:rPr lang="en-GB" sz="1800" i="0">
                            <a:solidFill>
                              <a:srgbClr val="4B4F55"/>
                            </a:solidFill>
                            <a:latin typeface="Cambria Math"/>
                            <a:cs typeface="+mn-cs"/>
                          </a:rPr>
                          <m:t>L</m:t>
                        </m:r>
                      </m:num>
                      <m:den>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D</m:t>
                            </m:r>
                          </m:e>
                          <m:sub>
                            <m:r>
                              <m:rPr>
                                <m:sty m:val="p"/>
                              </m:rPr>
                              <a:rPr lang="en-GB" sz="1800" i="0">
                                <a:solidFill>
                                  <a:srgbClr val="4B4F55"/>
                                </a:solidFill>
                                <a:latin typeface="Cambria Math"/>
                                <a:cs typeface="+mn-cs"/>
                              </a:rPr>
                              <m:t>max</m:t>
                            </m:r>
                          </m:sub>
                        </m:sSub>
                      </m:den>
                    </m:f>
                    <m:r>
                      <a:rPr lang="en-GB" sz="1800" i="0">
                        <a:solidFill>
                          <a:srgbClr val="4B4F55"/>
                        </a:solidFill>
                        <a:latin typeface="Cambria Math"/>
                        <a:cs typeface="+mn-cs"/>
                      </a:rPr>
                      <m:t>=</m:t>
                    </m:r>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K</m:t>
                        </m:r>
                      </m:e>
                      <m:sub>
                        <m:r>
                          <m:rPr>
                            <m:sty m:val="p"/>
                          </m:rPr>
                          <a:rPr lang="en-GB" sz="1800" i="0">
                            <a:solidFill>
                              <a:srgbClr val="4B4F55"/>
                            </a:solidFill>
                            <a:latin typeface="Cambria Math"/>
                            <a:cs typeface="+mn-cs"/>
                          </a:rPr>
                          <m:t>LD</m:t>
                        </m:r>
                      </m:sub>
                    </m:sSub>
                    <m:rad>
                      <m:radPr>
                        <m:degHide m:val="on"/>
                        <m:ctrlPr>
                          <a:rPr lang="en-GB" sz="1800" i="1">
                            <a:solidFill>
                              <a:srgbClr val="4B4F55"/>
                            </a:solidFill>
                            <a:latin typeface="Cambria Math" panose="02040503050406030204" pitchFamily="18" charset="0"/>
                            <a:cs typeface="+mn-cs"/>
                          </a:rPr>
                        </m:ctrlPr>
                      </m:radPr>
                      <m:deg/>
                      <m:e>
                        <m:f>
                          <m:fPr>
                            <m:ctrlPr>
                              <a:rPr lang="en-GB" sz="1800" i="1">
                                <a:solidFill>
                                  <a:srgbClr val="4B4F55"/>
                                </a:solidFill>
                                <a:latin typeface="Cambria Math" panose="02040503050406030204" pitchFamily="18" charset="0"/>
                                <a:cs typeface="+mn-cs"/>
                              </a:rPr>
                            </m:ctrlPr>
                          </m:fPr>
                          <m:num>
                            <m:r>
                              <m:rPr>
                                <m:sty m:val="p"/>
                              </m:rPr>
                              <a:rPr lang="en-GB" sz="1800" i="0">
                                <a:solidFill>
                                  <a:srgbClr val="4B4F55"/>
                                </a:solidFill>
                                <a:latin typeface="Cambria Math"/>
                                <a:cs typeface="+mn-cs"/>
                              </a:rPr>
                              <m:t>A</m:t>
                            </m:r>
                          </m:num>
                          <m:den>
                            <m:d>
                              <m:dPr>
                                <m:ctrlPr>
                                  <a:rPr lang="en-GB" sz="1800" i="1">
                                    <a:solidFill>
                                      <a:srgbClr val="4B4F55"/>
                                    </a:solidFill>
                                    <a:latin typeface="Cambria Math" panose="02040503050406030204" pitchFamily="18" charset="0"/>
                                    <a:cs typeface="+mn-cs"/>
                                  </a:rPr>
                                </m:ctrlPr>
                              </m:dPr>
                              <m:e>
                                <m:f>
                                  <m:fPr>
                                    <m:type m:val="lin"/>
                                    <m:ctrlPr>
                                      <a:rPr lang="en-GB" sz="1800" i="1">
                                        <a:solidFill>
                                          <a:srgbClr val="4B4F55"/>
                                        </a:solidFill>
                                        <a:latin typeface="Cambria Math" panose="02040503050406030204" pitchFamily="18" charset="0"/>
                                        <a:cs typeface="+mn-cs"/>
                                      </a:rPr>
                                    </m:ctrlPr>
                                  </m:fPr>
                                  <m:num>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S</m:t>
                                        </m:r>
                                      </m:e>
                                      <m:sub>
                                        <m:r>
                                          <m:rPr>
                                            <m:sty m:val="p"/>
                                          </m:rPr>
                                          <a:rPr lang="en-GB" sz="1800" i="0">
                                            <a:solidFill>
                                              <a:srgbClr val="4B4F55"/>
                                            </a:solidFill>
                                            <a:latin typeface="Cambria Math"/>
                                            <a:cs typeface="+mn-cs"/>
                                          </a:rPr>
                                          <m:t>wet</m:t>
                                        </m:r>
                                      </m:sub>
                                    </m:sSub>
                                  </m:num>
                                  <m:den>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S</m:t>
                                        </m:r>
                                      </m:e>
                                      <m:sub>
                                        <m:r>
                                          <m:rPr>
                                            <m:sty m:val="p"/>
                                          </m:rPr>
                                          <a:rPr lang="en-GB" sz="1800" i="0">
                                            <a:solidFill>
                                              <a:srgbClr val="4B4F55"/>
                                            </a:solidFill>
                                            <a:latin typeface="Cambria Math"/>
                                            <a:cs typeface="+mn-cs"/>
                                          </a:rPr>
                                          <m:t>ref</m:t>
                                        </m:r>
                                      </m:sub>
                                    </m:sSub>
                                  </m:den>
                                </m:f>
                              </m:e>
                            </m:d>
                          </m:den>
                        </m:f>
                      </m:e>
                    </m:rad>
                  </m:oMath>
                </a14:m>
                <a:r>
                  <a:rPr lang="en-GB" sz="1800" i="0" dirty="0">
                    <a:solidFill>
                      <a:srgbClr val="4B4F55"/>
                    </a:solidFill>
                    <a:latin typeface="+mn-lt"/>
                    <a:cs typeface="+mn-cs"/>
                  </a:rPr>
                  <a:t>, where</a:t>
                </a:r>
              </a:p>
              <a:p>
                <a:pPr marL="363538" indent="-363538">
                  <a:spcBef>
                    <a:spcPts val="0"/>
                  </a:spcBef>
                  <a:spcAft>
                    <a:spcPts val="0"/>
                  </a:spcAft>
                </a:pPr>
                <a:endParaRPr lang="en-GB" i="0" dirty="0">
                  <a:solidFill>
                    <a:srgbClr val="4B4F55"/>
                  </a:solidFill>
                  <a:latin typeface="+mn-lt"/>
                  <a:cs typeface="+mn-cs"/>
                </a:endParaRPr>
              </a:p>
              <a:p>
                <a:pPr marL="363538" indent="-363538">
                  <a:spcBef>
                    <a:spcPts val="0"/>
                  </a:spcBef>
                  <a:spcAft>
                    <a:spcPts val="0"/>
                  </a:spcAft>
                </a:pPr>
                <a:endParaRPr lang="en-GB" sz="1800" i="0" dirty="0">
                  <a:solidFill>
                    <a:srgbClr val="040404"/>
                  </a:solidFill>
                  <a:latin typeface="+mn-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83568" y="2993360"/>
                <a:ext cx="3528392" cy="1733231"/>
              </a:xfrm>
              <a:prstGeom prst="rect">
                <a:avLst/>
              </a:prstGeom>
              <a:blipFill rotWithShape="1">
                <a:blip r:embed="rId4"/>
                <a:stretch>
                  <a:fillRect l="-1382" t="-1761"/>
                </a:stretch>
              </a:blipFill>
            </p:spPr>
            <p:txBody>
              <a:bodyPr/>
              <a:lstStyle/>
              <a:p>
                <a:r>
                  <a:rPr lang="en-GB">
                    <a:noFill/>
                  </a:rPr>
                  <a:t> </a:t>
                </a:r>
              </a:p>
            </p:txBody>
          </p:sp>
        </mc:Fallback>
      </mc:AlternateContent>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4935955" y="2632997"/>
            <a:ext cx="3571106" cy="4443032"/>
          </a:xfrm>
          <a:prstGeom prst="rect">
            <a:avLst/>
          </a:prstGeom>
        </p:spPr>
      </p:pic>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9315DCAA-5113-AA40-8CE2-9A2A4FF1D43A}"/>
                  </a:ext>
                </a:extLst>
              </p14:cNvPr>
              <p14:cNvContentPartPr/>
              <p14:nvPr/>
            </p14:nvContentPartPr>
            <p14:xfrm>
              <a:off x="184320" y="3285360"/>
              <a:ext cx="8503560" cy="3236400"/>
            </p14:xfrm>
          </p:contentPart>
        </mc:Choice>
        <mc:Fallback>
          <p:pic>
            <p:nvPicPr>
              <p:cNvPr id="5" name="Ink 4">
                <a:extLst>
                  <a:ext uri="{FF2B5EF4-FFF2-40B4-BE49-F238E27FC236}">
                    <a16:creationId xmlns:a16="http://schemas.microsoft.com/office/drawing/2014/main" id="{9315DCAA-5113-AA40-8CE2-9A2A4FF1D43A}"/>
                  </a:ext>
                </a:extLst>
              </p:cNvPr>
              <p:cNvPicPr/>
              <p:nvPr/>
            </p:nvPicPr>
            <p:blipFill>
              <a:blip r:embed="rId7"/>
              <a:stretch>
                <a:fillRect/>
              </a:stretch>
            </p:blipFill>
            <p:spPr>
              <a:xfrm>
                <a:off x="174960" y="3276000"/>
                <a:ext cx="8522280" cy="3255120"/>
              </a:xfrm>
              <a:prstGeom prst="rect">
                <a:avLst/>
              </a:prstGeom>
            </p:spPr>
          </p:pic>
        </mc:Fallback>
      </mc:AlternateContent>
    </p:spTree>
    <p:extLst>
      <p:ext uri="{BB962C8B-B14F-4D97-AF65-F5344CB8AC3E}">
        <p14:creationId xmlns:p14="http://schemas.microsoft.com/office/powerpoint/2010/main" val="1886839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Lift to Drag Ratio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943100"/>
                <a:ext cx="7543800" cy="2133972"/>
              </a:xfrm>
            </p:spPr>
            <p:txBody>
              <a:bodyPr/>
              <a:lstStyle/>
              <a:p>
                <a:pPr marL="0" indent="0"/>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𝐴</m:t>
                        </m:r>
                      </m:e>
                      <m:sub>
                        <m:r>
                          <a:rPr lang="en-GB" b="0" i="1" smtClean="0">
                            <a:latin typeface="Cambria Math"/>
                          </a:rPr>
                          <m:t>𝑤𝑒𝑡𝑡𝑒𝑑</m:t>
                        </m:r>
                      </m:sub>
                    </m:sSub>
                    <m:r>
                      <a:rPr lang="en-GB" b="0" i="1" smtClean="0">
                        <a:latin typeface="Cambria Math"/>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a:rPr>
                              <m:t>𝑏</m:t>
                            </m:r>
                          </m:e>
                          <m:sup>
                            <m:r>
                              <a:rPr lang="en-GB" b="0" i="1" smtClean="0">
                                <a:latin typeface="Cambria Math"/>
                              </a:rPr>
                              <m:t>2</m:t>
                            </m:r>
                          </m:sup>
                        </m:sSup>
                      </m:num>
                      <m:den>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𝑤𝑒𝑡𝑡𝑒𝑑</m:t>
                            </m:r>
                          </m:sub>
                        </m:sSub>
                      </m:den>
                    </m:f>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𝐴</m:t>
                        </m:r>
                      </m:num>
                      <m:den>
                        <m:d>
                          <m:dPr>
                            <m:ctrlPr>
                              <a:rPr lang="en-GB" b="0" i="1" smtClean="0">
                                <a:latin typeface="Cambria Math" panose="02040503050406030204" pitchFamily="18" charset="0"/>
                              </a:rPr>
                            </m:ctrlPr>
                          </m:dPr>
                          <m:e>
                            <m:f>
                              <m:fPr>
                                <m:type m:val="skw"/>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m:t>
                                    </m:r>
                                  </m:sub>
                                </m:sSub>
                              </m:num>
                              <m:den>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𝑟𝑒𝑓</m:t>
                                    </m:r>
                                  </m:sub>
                                </m:sSub>
                              </m:den>
                            </m:f>
                          </m:e>
                        </m:d>
                      </m:den>
                    </m:f>
                  </m:oMath>
                </a14:m>
                <a:r>
                  <a:rPr lang="en-GB" dirty="0"/>
                  <a:t> Where A is the aspect ratio, b is wing span, and the ratio </a:t>
                </a:r>
                <a14:m>
                  <m:oMath xmlns:m="http://schemas.openxmlformats.org/officeDocument/2006/math">
                    <m:f>
                      <m:fPr>
                        <m:type m:val="skw"/>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m:t>
                            </m:r>
                          </m:sub>
                        </m:sSub>
                      </m:num>
                      <m:den>
                        <m:sSub>
                          <m:sSubPr>
                            <m:ctrlPr>
                              <a:rPr lang="en-GB" i="1" smtClean="0">
                                <a:latin typeface="Cambria Math" panose="02040503050406030204" pitchFamily="18" charset="0"/>
                              </a:rPr>
                            </m:ctrlPr>
                          </m:sSubPr>
                          <m:e>
                            <m:r>
                              <a:rPr lang="en-GB" b="0" i="1" smtClean="0">
                                <a:latin typeface="Cambria Math"/>
                              </a:rPr>
                              <m:t>𝑆</m:t>
                            </m:r>
                          </m:e>
                          <m:sub>
                            <m:r>
                              <a:rPr lang="en-GB" b="0" i="1" smtClean="0">
                                <a:latin typeface="Cambria Math"/>
                              </a:rPr>
                              <m:t>𝑟𝑒𝑓</m:t>
                            </m:r>
                          </m:sub>
                        </m:sSub>
                      </m:den>
                    </m:f>
                  </m:oMath>
                </a14:m>
                <a:r>
                  <a:rPr lang="en-GB" dirty="0"/>
                  <a:t> is the ratio of the wetted area to the reference area.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943100"/>
                <a:ext cx="7543800" cy="2133972"/>
              </a:xfrm>
              <a:blipFill rotWithShape="1">
                <a:blip r:embed="rId2"/>
                <a:stretch>
                  <a:fillRect l="-1940"/>
                </a:stretch>
              </a:blipFill>
            </p:spPr>
            <p:txBody>
              <a:bodyPr/>
              <a:lstStyle/>
              <a:p>
                <a:r>
                  <a:rPr lang="en-GB">
                    <a:noFill/>
                  </a:rPr>
                  <a:t> </a:t>
                </a:r>
              </a:p>
            </p:txBody>
          </p:sp>
        </mc:Fallback>
      </mc:AlternateContent>
      <p:sp>
        <p:nvSpPr>
          <p:cNvPr id="5" name="TextBox 4"/>
          <p:cNvSpPr txBox="1"/>
          <p:nvPr/>
        </p:nvSpPr>
        <p:spPr>
          <a:xfrm>
            <a:off x="5076056" y="4295998"/>
            <a:ext cx="3528392" cy="1077218"/>
          </a:xfrm>
          <a:prstGeom prst="rect">
            <a:avLst/>
          </a:prstGeom>
          <a:noFill/>
        </p:spPr>
        <p:txBody>
          <a:bodyPr wrap="square" rtlCol="0">
            <a:spAutoFit/>
          </a:bodyPr>
          <a:lstStyle/>
          <a:p>
            <a:pPr marL="363538" indent="-363538">
              <a:spcBef>
                <a:spcPts val="0"/>
              </a:spcBef>
              <a:spcAft>
                <a:spcPts val="0"/>
              </a:spcAft>
            </a:pPr>
            <a:r>
              <a:rPr lang="en-GB" i="0" dirty="0">
                <a:solidFill>
                  <a:srgbClr val="4B4F55"/>
                </a:solidFill>
                <a:latin typeface="+mn-lt"/>
                <a:cs typeface="+mn-cs"/>
              </a:rPr>
              <a:t>The most efficient cruise and loiter velocities for jet and propeller aircraft occur at different conditions.</a:t>
            </a:r>
            <a:endParaRPr lang="en-GB" sz="1800" i="0" dirty="0">
              <a:solidFill>
                <a:srgbClr val="040404"/>
              </a:solidFill>
              <a:latin typeface="+mn-lt"/>
            </a:endParaRP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090827158"/>
                  </p:ext>
                </p:extLst>
              </p:nvPr>
            </p:nvGraphicFramePr>
            <p:xfrm>
              <a:off x="575556" y="4217496"/>
              <a:ext cx="3744416" cy="2595880"/>
            </p:xfrm>
            <a:graphic>
              <a:graphicData uri="http://schemas.openxmlformats.org/drawingml/2006/table">
                <a:tbl>
                  <a:tblPr firstRow="1" bandRow="1">
                    <a:tableStyleId>{073A0DAA-6AF3-43AB-8588-CEC1D06C72B9}</a:tableStyleId>
                  </a:tblPr>
                  <a:tblGrid>
                    <a:gridCol w="648072">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1" i="1" smtClean="0">
                                        <a:latin typeface="Cambria Math"/>
                                      </a:rPr>
                                      <m:t>𝑲</m:t>
                                    </m:r>
                                  </m:e>
                                  <m:sub>
                                    <m:r>
                                      <a:rPr lang="en-GB" b="1" i="1" smtClean="0">
                                        <a:latin typeface="Cambria Math"/>
                                      </a:rPr>
                                      <m:t>𝑳𝑫</m:t>
                                    </m:r>
                                  </m:sub>
                                </m:sSub>
                              </m:oMath>
                            </m:oMathPara>
                          </a14:m>
                          <a:endParaRPr lang="en-GB" dirty="0"/>
                        </a:p>
                      </a:txBody>
                      <a:tcPr/>
                    </a:tc>
                    <a:tc>
                      <a:txBody>
                        <a:bodyPr/>
                        <a:lstStyle/>
                        <a:p>
                          <a:r>
                            <a:rPr lang="en-GB" dirty="0"/>
                            <a:t>Type</a:t>
                          </a:r>
                        </a:p>
                      </a:txBody>
                      <a:tcPr/>
                    </a:tc>
                    <a:extLst>
                      <a:ext uri="{0D108BD9-81ED-4DB2-BD59-A6C34878D82A}">
                        <a16:rowId xmlns:a16="http://schemas.microsoft.com/office/drawing/2014/main" val="10000"/>
                      </a:ext>
                    </a:extLst>
                  </a:tr>
                  <a:tr h="370840">
                    <a:tc>
                      <a:txBody>
                        <a:bodyPr/>
                        <a:lstStyle/>
                        <a:p>
                          <a:r>
                            <a:rPr lang="en-GB" dirty="0"/>
                            <a:t>15.5</a:t>
                          </a:r>
                        </a:p>
                      </a:txBody>
                      <a:tcPr/>
                    </a:tc>
                    <a:tc>
                      <a:txBody>
                        <a:bodyPr/>
                        <a:lstStyle/>
                        <a:p>
                          <a:r>
                            <a:rPr lang="en-GB" dirty="0"/>
                            <a:t>Civil jets</a:t>
                          </a:r>
                        </a:p>
                      </a:txBody>
                      <a:tcPr/>
                    </a:tc>
                    <a:extLst>
                      <a:ext uri="{0D108BD9-81ED-4DB2-BD59-A6C34878D82A}">
                        <a16:rowId xmlns:a16="http://schemas.microsoft.com/office/drawing/2014/main" val="10001"/>
                      </a:ext>
                    </a:extLst>
                  </a:tr>
                  <a:tr h="370840">
                    <a:tc>
                      <a:txBody>
                        <a:bodyPr/>
                        <a:lstStyle/>
                        <a:p>
                          <a:r>
                            <a:rPr lang="en-GB" dirty="0"/>
                            <a:t>14</a:t>
                          </a:r>
                        </a:p>
                      </a:txBody>
                      <a:tcPr/>
                    </a:tc>
                    <a:tc>
                      <a:txBody>
                        <a:bodyPr/>
                        <a:lstStyle/>
                        <a:p>
                          <a:r>
                            <a:rPr lang="en-GB" dirty="0"/>
                            <a:t>Military jets</a:t>
                          </a:r>
                        </a:p>
                      </a:txBody>
                      <a:tcPr/>
                    </a:tc>
                    <a:extLst>
                      <a:ext uri="{0D108BD9-81ED-4DB2-BD59-A6C34878D82A}">
                        <a16:rowId xmlns:a16="http://schemas.microsoft.com/office/drawing/2014/main" val="10002"/>
                      </a:ext>
                    </a:extLst>
                  </a:tr>
                  <a:tr h="370840">
                    <a:tc>
                      <a:txBody>
                        <a:bodyPr/>
                        <a:lstStyle/>
                        <a:p>
                          <a:r>
                            <a:rPr lang="en-GB" dirty="0"/>
                            <a:t>11</a:t>
                          </a:r>
                        </a:p>
                      </a:txBody>
                      <a:tcPr/>
                    </a:tc>
                    <a:tc>
                      <a:txBody>
                        <a:bodyPr/>
                        <a:lstStyle/>
                        <a:p>
                          <a:r>
                            <a:rPr lang="en-GB" dirty="0"/>
                            <a:t>Retractable prop aircraft</a:t>
                          </a:r>
                        </a:p>
                      </a:txBody>
                      <a:tcPr/>
                    </a:tc>
                    <a:extLst>
                      <a:ext uri="{0D108BD9-81ED-4DB2-BD59-A6C34878D82A}">
                        <a16:rowId xmlns:a16="http://schemas.microsoft.com/office/drawing/2014/main" val="10003"/>
                      </a:ext>
                    </a:extLst>
                  </a:tr>
                  <a:tr h="370840">
                    <a:tc>
                      <a:txBody>
                        <a:bodyPr/>
                        <a:lstStyle/>
                        <a:p>
                          <a:r>
                            <a:rPr lang="en-GB" dirty="0"/>
                            <a:t>9</a:t>
                          </a:r>
                        </a:p>
                      </a:txBody>
                      <a:tcPr/>
                    </a:tc>
                    <a:tc>
                      <a:txBody>
                        <a:bodyPr/>
                        <a:lstStyle/>
                        <a:p>
                          <a:r>
                            <a:rPr lang="en-GB" dirty="0"/>
                            <a:t>Non-retractable</a:t>
                          </a:r>
                          <a:r>
                            <a:rPr lang="en-GB" baseline="0" dirty="0"/>
                            <a:t> prop aircraft</a:t>
                          </a:r>
                          <a:endParaRPr lang="en-GB" dirty="0"/>
                        </a:p>
                      </a:txBody>
                      <a:tcPr/>
                    </a:tc>
                    <a:extLst>
                      <a:ext uri="{0D108BD9-81ED-4DB2-BD59-A6C34878D82A}">
                        <a16:rowId xmlns:a16="http://schemas.microsoft.com/office/drawing/2014/main" val="10004"/>
                      </a:ext>
                    </a:extLst>
                  </a:tr>
                  <a:tr h="370840">
                    <a:tc>
                      <a:txBody>
                        <a:bodyPr/>
                        <a:lstStyle/>
                        <a:p>
                          <a:r>
                            <a:rPr lang="en-GB" dirty="0"/>
                            <a:t>13</a:t>
                          </a:r>
                        </a:p>
                      </a:txBody>
                      <a:tcPr/>
                    </a:tc>
                    <a:tc>
                      <a:txBody>
                        <a:bodyPr/>
                        <a:lstStyle/>
                        <a:p>
                          <a:r>
                            <a:rPr lang="en-GB" dirty="0"/>
                            <a:t>High aspect ratio aircraft</a:t>
                          </a:r>
                        </a:p>
                      </a:txBody>
                      <a:tcPr/>
                    </a:tc>
                    <a:extLst>
                      <a:ext uri="{0D108BD9-81ED-4DB2-BD59-A6C34878D82A}">
                        <a16:rowId xmlns:a16="http://schemas.microsoft.com/office/drawing/2014/main" val="10005"/>
                      </a:ext>
                    </a:extLst>
                  </a:tr>
                  <a:tr h="370840">
                    <a:tc>
                      <a:txBody>
                        <a:bodyPr/>
                        <a:lstStyle/>
                        <a:p>
                          <a:r>
                            <a:rPr lang="en-GB" dirty="0"/>
                            <a:t>15</a:t>
                          </a:r>
                        </a:p>
                      </a:txBody>
                      <a:tcPr/>
                    </a:tc>
                    <a:tc>
                      <a:txBody>
                        <a:bodyPr/>
                        <a:lstStyle/>
                        <a:p>
                          <a:r>
                            <a:rPr lang="en-GB" dirty="0"/>
                            <a:t>Sailplanes</a:t>
                          </a:r>
                        </a:p>
                      </a:txBody>
                      <a:tcPr/>
                    </a:tc>
                    <a:extLst>
                      <a:ext uri="{0D108BD9-81ED-4DB2-BD59-A6C34878D82A}">
                        <a16:rowId xmlns:a16="http://schemas.microsoft.com/office/drawing/2014/main" val="10006"/>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090827158"/>
                  </p:ext>
                </p:extLst>
              </p:nvPr>
            </p:nvGraphicFramePr>
            <p:xfrm>
              <a:off x="575556" y="4217496"/>
              <a:ext cx="3744416" cy="2595880"/>
            </p:xfrm>
            <a:graphic>
              <a:graphicData uri="http://schemas.openxmlformats.org/drawingml/2006/table">
                <a:tbl>
                  <a:tblPr firstRow="1" bandRow="1">
                    <a:tableStyleId>{073A0DAA-6AF3-43AB-8588-CEC1D06C72B9}</a:tableStyleId>
                  </a:tblPr>
                  <a:tblGrid>
                    <a:gridCol w="648072"/>
                    <a:gridCol w="3096344"/>
                  </a:tblGrid>
                  <a:tr h="370840">
                    <a:tc>
                      <a:txBody>
                        <a:bodyPr/>
                        <a:lstStyle/>
                        <a:p>
                          <a:endParaRPr lang="en-US"/>
                        </a:p>
                      </a:txBody>
                      <a:tcPr>
                        <a:blipFill rotWithShape="1">
                          <a:blip r:embed="rId3"/>
                          <a:stretch>
                            <a:fillRect t="-8197" r="-480189" b="-622951"/>
                          </a:stretch>
                        </a:blipFill>
                      </a:tcPr>
                    </a:tc>
                    <a:tc>
                      <a:txBody>
                        <a:bodyPr/>
                        <a:lstStyle/>
                        <a:p>
                          <a:r>
                            <a:rPr lang="en-GB" dirty="0" smtClean="0"/>
                            <a:t>Type</a:t>
                          </a:r>
                          <a:endParaRPr lang="en-GB" dirty="0"/>
                        </a:p>
                      </a:txBody>
                      <a:tcPr/>
                    </a:tc>
                  </a:tr>
                  <a:tr h="370840">
                    <a:tc>
                      <a:txBody>
                        <a:bodyPr/>
                        <a:lstStyle/>
                        <a:p>
                          <a:r>
                            <a:rPr lang="en-GB" dirty="0" smtClean="0"/>
                            <a:t>15.5</a:t>
                          </a:r>
                          <a:endParaRPr lang="en-GB" dirty="0"/>
                        </a:p>
                      </a:txBody>
                      <a:tcPr/>
                    </a:tc>
                    <a:tc>
                      <a:txBody>
                        <a:bodyPr/>
                        <a:lstStyle/>
                        <a:p>
                          <a:r>
                            <a:rPr lang="en-GB" dirty="0" smtClean="0"/>
                            <a:t>Civil jets</a:t>
                          </a:r>
                        </a:p>
                      </a:txBody>
                      <a:tcPr/>
                    </a:tc>
                  </a:tr>
                  <a:tr h="370840">
                    <a:tc>
                      <a:txBody>
                        <a:bodyPr/>
                        <a:lstStyle/>
                        <a:p>
                          <a:r>
                            <a:rPr lang="en-GB" dirty="0" smtClean="0"/>
                            <a:t>14</a:t>
                          </a:r>
                          <a:endParaRPr lang="en-GB" dirty="0"/>
                        </a:p>
                      </a:txBody>
                      <a:tcPr/>
                    </a:tc>
                    <a:tc>
                      <a:txBody>
                        <a:bodyPr/>
                        <a:lstStyle/>
                        <a:p>
                          <a:r>
                            <a:rPr lang="en-GB" dirty="0" smtClean="0"/>
                            <a:t>Military jets</a:t>
                          </a:r>
                        </a:p>
                      </a:txBody>
                      <a:tcPr/>
                    </a:tc>
                  </a:tr>
                  <a:tr h="370840">
                    <a:tc>
                      <a:txBody>
                        <a:bodyPr/>
                        <a:lstStyle/>
                        <a:p>
                          <a:r>
                            <a:rPr lang="en-GB" dirty="0" smtClean="0"/>
                            <a:t>11</a:t>
                          </a:r>
                          <a:endParaRPr lang="en-GB" dirty="0"/>
                        </a:p>
                      </a:txBody>
                      <a:tcPr/>
                    </a:tc>
                    <a:tc>
                      <a:txBody>
                        <a:bodyPr/>
                        <a:lstStyle/>
                        <a:p>
                          <a:r>
                            <a:rPr lang="en-GB" dirty="0" smtClean="0"/>
                            <a:t>Retractable prop aircraft</a:t>
                          </a:r>
                        </a:p>
                      </a:txBody>
                      <a:tcPr/>
                    </a:tc>
                  </a:tr>
                  <a:tr h="370840">
                    <a:tc>
                      <a:txBody>
                        <a:bodyPr/>
                        <a:lstStyle/>
                        <a:p>
                          <a:r>
                            <a:rPr lang="en-GB" dirty="0" smtClean="0"/>
                            <a:t>9</a:t>
                          </a:r>
                          <a:endParaRPr lang="en-GB" dirty="0"/>
                        </a:p>
                      </a:txBody>
                      <a:tcPr/>
                    </a:tc>
                    <a:tc>
                      <a:txBody>
                        <a:bodyPr/>
                        <a:lstStyle/>
                        <a:p>
                          <a:r>
                            <a:rPr lang="en-GB" dirty="0" smtClean="0"/>
                            <a:t>Non-retractable</a:t>
                          </a:r>
                          <a:r>
                            <a:rPr lang="en-GB" baseline="0" dirty="0" smtClean="0"/>
                            <a:t> prop aircraft</a:t>
                          </a:r>
                          <a:endParaRPr lang="en-GB" dirty="0" smtClean="0"/>
                        </a:p>
                      </a:txBody>
                      <a:tcPr/>
                    </a:tc>
                  </a:tr>
                  <a:tr h="370840">
                    <a:tc>
                      <a:txBody>
                        <a:bodyPr/>
                        <a:lstStyle/>
                        <a:p>
                          <a:r>
                            <a:rPr lang="en-GB" dirty="0" smtClean="0"/>
                            <a:t>13</a:t>
                          </a:r>
                          <a:endParaRPr lang="en-GB" dirty="0"/>
                        </a:p>
                      </a:txBody>
                      <a:tcPr/>
                    </a:tc>
                    <a:tc>
                      <a:txBody>
                        <a:bodyPr/>
                        <a:lstStyle/>
                        <a:p>
                          <a:r>
                            <a:rPr lang="en-GB" dirty="0" smtClean="0"/>
                            <a:t>High aspect ratio aircraft</a:t>
                          </a:r>
                        </a:p>
                      </a:txBody>
                      <a:tcPr/>
                    </a:tc>
                  </a:tr>
                  <a:tr h="370840">
                    <a:tc>
                      <a:txBody>
                        <a:bodyPr/>
                        <a:lstStyle/>
                        <a:p>
                          <a:r>
                            <a:rPr lang="en-GB" dirty="0" smtClean="0"/>
                            <a:t>15</a:t>
                          </a:r>
                          <a:endParaRPr lang="en-GB" dirty="0"/>
                        </a:p>
                      </a:txBody>
                      <a:tcPr/>
                    </a:tc>
                    <a:tc>
                      <a:txBody>
                        <a:bodyPr/>
                        <a:lstStyle/>
                        <a:p>
                          <a:r>
                            <a:rPr lang="en-GB" dirty="0" smtClean="0"/>
                            <a:t>Sailplanes</a:t>
                          </a:r>
                        </a:p>
                      </a:txBody>
                      <a:tcPr/>
                    </a:tc>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683568" y="2993360"/>
                <a:ext cx="3528392" cy="1733231"/>
              </a:xfrm>
              <a:prstGeom prst="rect">
                <a:avLst/>
              </a:prstGeom>
              <a:noFill/>
            </p:spPr>
            <p:txBody>
              <a:bodyPr wrap="square" rtlCol="0">
                <a:spAutoFit/>
              </a:bodyPr>
              <a:lstStyle/>
              <a:p>
                <a:pPr marL="363538" indent="-363538">
                  <a:spcBef>
                    <a:spcPts val="0"/>
                  </a:spcBef>
                  <a:spcAft>
                    <a:spcPts val="0"/>
                  </a:spcAft>
                </a:pPr>
                <a:r>
                  <a:rPr lang="en-GB" sz="1800" i="0" dirty="0">
                    <a:solidFill>
                      <a:srgbClr val="4B4F55"/>
                    </a:solidFill>
                    <a:latin typeface="+mn-lt"/>
                    <a:cs typeface="+mn-cs"/>
                  </a:rPr>
                  <a:t>Each of these lines can be described by</a:t>
                </a:r>
              </a:p>
              <a:p>
                <a:pPr marL="363538" indent="-363538">
                  <a:spcBef>
                    <a:spcPts val="0"/>
                  </a:spcBef>
                  <a:spcAft>
                    <a:spcPts val="0"/>
                  </a:spcAft>
                </a:pPr>
                <a:r>
                  <a:rPr lang="en-GB" sz="1800" i="0" dirty="0">
                    <a:solidFill>
                      <a:srgbClr val="4B4F55"/>
                    </a:solidFill>
                    <a:latin typeface="+mn-lt"/>
                    <a:cs typeface="+mn-cs"/>
                  </a:rPr>
                  <a:t> </a:t>
                </a:r>
                <a14:m>
                  <m:oMath xmlns:m="http://schemas.openxmlformats.org/officeDocument/2006/math">
                    <m:f>
                      <m:fPr>
                        <m:ctrlPr>
                          <a:rPr lang="en-GB" sz="1800" i="1">
                            <a:solidFill>
                              <a:srgbClr val="4B4F55"/>
                            </a:solidFill>
                            <a:latin typeface="Cambria Math" panose="02040503050406030204" pitchFamily="18" charset="0"/>
                            <a:cs typeface="+mn-cs"/>
                          </a:rPr>
                        </m:ctrlPr>
                      </m:fPr>
                      <m:num>
                        <m:r>
                          <m:rPr>
                            <m:sty m:val="p"/>
                          </m:rPr>
                          <a:rPr lang="en-GB" sz="1800" i="0">
                            <a:solidFill>
                              <a:srgbClr val="4B4F55"/>
                            </a:solidFill>
                            <a:latin typeface="Cambria Math"/>
                            <a:cs typeface="+mn-cs"/>
                          </a:rPr>
                          <m:t>L</m:t>
                        </m:r>
                      </m:num>
                      <m:den>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D</m:t>
                            </m:r>
                          </m:e>
                          <m:sub>
                            <m:r>
                              <m:rPr>
                                <m:sty m:val="p"/>
                              </m:rPr>
                              <a:rPr lang="en-GB" sz="1800" i="0">
                                <a:solidFill>
                                  <a:srgbClr val="4B4F55"/>
                                </a:solidFill>
                                <a:latin typeface="Cambria Math"/>
                                <a:cs typeface="+mn-cs"/>
                              </a:rPr>
                              <m:t>max</m:t>
                            </m:r>
                          </m:sub>
                        </m:sSub>
                      </m:den>
                    </m:f>
                    <m:r>
                      <a:rPr lang="en-GB" sz="1800" i="0">
                        <a:solidFill>
                          <a:srgbClr val="4B4F55"/>
                        </a:solidFill>
                        <a:latin typeface="Cambria Math"/>
                        <a:cs typeface="+mn-cs"/>
                      </a:rPr>
                      <m:t>=</m:t>
                    </m:r>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K</m:t>
                        </m:r>
                      </m:e>
                      <m:sub>
                        <m:r>
                          <m:rPr>
                            <m:sty m:val="p"/>
                          </m:rPr>
                          <a:rPr lang="en-GB" sz="1800" i="0">
                            <a:solidFill>
                              <a:srgbClr val="4B4F55"/>
                            </a:solidFill>
                            <a:latin typeface="Cambria Math"/>
                            <a:cs typeface="+mn-cs"/>
                          </a:rPr>
                          <m:t>LD</m:t>
                        </m:r>
                      </m:sub>
                    </m:sSub>
                    <m:rad>
                      <m:radPr>
                        <m:degHide m:val="on"/>
                        <m:ctrlPr>
                          <a:rPr lang="en-GB" sz="1800" i="1">
                            <a:solidFill>
                              <a:srgbClr val="4B4F55"/>
                            </a:solidFill>
                            <a:latin typeface="Cambria Math" panose="02040503050406030204" pitchFamily="18" charset="0"/>
                            <a:cs typeface="+mn-cs"/>
                          </a:rPr>
                        </m:ctrlPr>
                      </m:radPr>
                      <m:deg/>
                      <m:e>
                        <m:f>
                          <m:fPr>
                            <m:ctrlPr>
                              <a:rPr lang="en-GB" sz="1800" i="1">
                                <a:solidFill>
                                  <a:srgbClr val="4B4F55"/>
                                </a:solidFill>
                                <a:latin typeface="Cambria Math" panose="02040503050406030204" pitchFamily="18" charset="0"/>
                                <a:cs typeface="+mn-cs"/>
                              </a:rPr>
                            </m:ctrlPr>
                          </m:fPr>
                          <m:num>
                            <m:r>
                              <m:rPr>
                                <m:sty m:val="p"/>
                              </m:rPr>
                              <a:rPr lang="en-GB" sz="1800" i="0">
                                <a:solidFill>
                                  <a:srgbClr val="4B4F55"/>
                                </a:solidFill>
                                <a:latin typeface="Cambria Math"/>
                                <a:cs typeface="+mn-cs"/>
                              </a:rPr>
                              <m:t>A</m:t>
                            </m:r>
                          </m:num>
                          <m:den>
                            <m:d>
                              <m:dPr>
                                <m:ctrlPr>
                                  <a:rPr lang="en-GB" sz="1800" i="1">
                                    <a:solidFill>
                                      <a:srgbClr val="4B4F55"/>
                                    </a:solidFill>
                                    <a:latin typeface="Cambria Math" panose="02040503050406030204" pitchFamily="18" charset="0"/>
                                    <a:cs typeface="+mn-cs"/>
                                  </a:rPr>
                                </m:ctrlPr>
                              </m:dPr>
                              <m:e>
                                <m:f>
                                  <m:fPr>
                                    <m:type m:val="lin"/>
                                    <m:ctrlPr>
                                      <a:rPr lang="en-GB" sz="1800" i="1">
                                        <a:solidFill>
                                          <a:srgbClr val="4B4F55"/>
                                        </a:solidFill>
                                        <a:latin typeface="Cambria Math" panose="02040503050406030204" pitchFamily="18" charset="0"/>
                                        <a:cs typeface="+mn-cs"/>
                                      </a:rPr>
                                    </m:ctrlPr>
                                  </m:fPr>
                                  <m:num>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S</m:t>
                                        </m:r>
                                      </m:e>
                                      <m:sub>
                                        <m:r>
                                          <m:rPr>
                                            <m:sty m:val="p"/>
                                          </m:rPr>
                                          <a:rPr lang="en-GB" sz="1800" i="0">
                                            <a:solidFill>
                                              <a:srgbClr val="4B4F55"/>
                                            </a:solidFill>
                                            <a:latin typeface="Cambria Math"/>
                                            <a:cs typeface="+mn-cs"/>
                                          </a:rPr>
                                          <m:t>wet</m:t>
                                        </m:r>
                                      </m:sub>
                                    </m:sSub>
                                  </m:num>
                                  <m:den>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S</m:t>
                                        </m:r>
                                      </m:e>
                                      <m:sub>
                                        <m:r>
                                          <m:rPr>
                                            <m:sty m:val="p"/>
                                          </m:rPr>
                                          <a:rPr lang="en-GB" sz="1800" i="0">
                                            <a:solidFill>
                                              <a:srgbClr val="4B4F55"/>
                                            </a:solidFill>
                                            <a:latin typeface="Cambria Math"/>
                                            <a:cs typeface="+mn-cs"/>
                                          </a:rPr>
                                          <m:t>ref</m:t>
                                        </m:r>
                                      </m:sub>
                                    </m:sSub>
                                  </m:den>
                                </m:f>
                              </m:e>
                            </m:d>
                          </m:den>
                        </m:f>
                      </m:e>
                    </m:rad>
                  </m:oMath>
                </a14:m>
                <a:r>
                  <a:rPr lang="en-GB" sz="1800" i="0" dirty="0">
                    <a:solidFill>
                      <a:srgbClr val="4B4F55"/>
                    </a:solidFill>
                    <a:latin typeface="+mn-lt"/>
                    <a:cs typeface="+mn-cs"/>
                  </a:rPr>
                  <a:t>, where</a:t>
                </a:r>
              </a:p>
              <a:p>
                <a:pPr marL="363538" indent="-363538">
                  <a:spcBef>
                    <a:spcPts val="0"/>
                  </a:spcBef>
                  <a:spcAft>
                    <a:spcPts val="0"/>
                  </a:spcAft>
                </a:pPr>
                <a:endParaRPr lang="en-GB" i="0" dirty="0">
                  <a:solidFill>
                    <a:srgbClr val="4B4F55"/>
                  </a:solidFill>
                  <a:latin typeface="+mn-lt"/>
                  <a:cs typeface="+mn-cs"/>
                </a:endParaRPr>
              </a:p>
              <a:p>
                <a:pPr marL="363538" indent="-363538">
                  <a:spcBef>
                    <a:spcPts val="0"/>
                  </a:spcBef>
                  <a:spcAft>
                    <a:spcPts val="0"/>
                  </a:spcAft>
                </a:pPr>
                <a:endParaRPr lang="en-GB" sz="1800" i="0" dirty="0">
                  <a:solidFill>
                    <a:srgbClr val="040404"/>
                  </a:solidFill>
                  <a:latin typeface="+mn-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83568" y="2993360"/>
                <a:ext cx="3528392" cy="1733231"/>
              </a:xfrm>
              <a:prstGeom prst="rect">
                <a:avLst/>
              </a:prstGeom>
              <a:blipFill rotWithShape="1">
                <a:blip r:embed="rId4"/>
                <a:stretch>
                  <a:fillRect l="-1382" t="-176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261856405"/>
                  </p:ext>
                </p:extLst>
              </p:nvPr>
            </p:nvGraphicFramePr>
            <p:xfrm>
              <a:off x="5076056" y="5373216"/>
              <a:ext cx="3816424" cy="1246188"/>
            </p:xfrm>
            <a:graphic>
              <a:graphicData uri="http://schemas.openxmlformats.org/drawingml/2006/table">
                <a:tbl>
                  <a:tblPr firstRow="1" bandRow="1">
                    <a:tableStyleId>{073A0DAA-6AF3-43AB-8588-CEC1D06C72B9}</a:tableStyleId>
                  </a:tblPr>
                  <a:tblGrid>
                    <a:gridCol w="706745">
                      <a:extLst>
                        <a:ext uri="{9D8B030D-6E8A-4147-A177-3AD203B41FA5}">
                          <a16:colId xmlns:a16="http://schemas.microsoft.com/office/drawing/2014/main" val="20000"/>
                        </a:ext>
                      </a:extLst>
                    </a:gridCol>
                    <a:gridCol w="1484165">
                      <a:extLst>
                        <a:ext uri="{9D8B030D-6E8A-4147-A177-3AD203B41FA5}">
                          <a16:colId xmlns:a16="http://schemas.microsoft.com/office/drawing/2014/main" val="20001"/>
                        </a:ext>
                      </a:extLst>
                    </a:gridCol>
                    <a:gridCol w="1625514">
                      <a:extLst>
                        <a:ext uri="{9D8B030D-6E8A-4147-A177-3AD203B41FA5}">
                          <a16:colId xmlns:a16="http://schemas.microsoft.com/office/drawing/2014/main" val="20002"/>
                        </a:ext>
                      </a:extLst>
                    </a:gridCol>
                  </a:tblGrid>
                  <a:tr h="370840">
                    <a:tc>
                      <a:txBody>
                        <a:bodyPr/>
                        <a:lstStyle/>
                        <a:p>
                          <a:endParaRPr lang="en-GB" dirty="0"/>
                        </a:p>
                      </a:txBody>
                      <a:tcPr/>
                    </a:tc>
                    <a:tc>
                      <a:txBody>
                        <a:bodyPr/>
                        <a:lstStyle/>
                        <a:p>
                          <a:r>
                            <a:rPr lang="en-GB" dirty="0"/>
                            <a:t>Cruise</a:t>
                          </a:r>
                        </a:p>
                      </a:txBody>
                      <a:tcPr/>
                    </a:tc>
                    <a:tc>
                      <a:txBody>
                        <a:bodyPr/>
                        <a:lstStyle/>
                        <a:p>
                          <a:r>
                            <a:rPr lang="en-GB" dirty="0"/>
                            <a:t>Loiter</a:t>
                          </a:r>
                        </a:p>
                      </a:txBody>
                      <a:tcPr/>
                    </a:tc>
                    <a:extLst>
                      <a:ext uri="{0D108BD9-81ED-4DB2-BD59-A6C34878D82A}">
                        <a16:rowId xmlns:a16="http://schemas.microsoft.com/office/drawing/2014/main" val="10000"/>
                      </a:ext>
                    </a:extLst>
                  </a:tr>
                  <a:tr h="370840">
                    <a:tc>
                      <a:txBody>
                        <a:bodyPr/>
                        <a:lstStyle/>
                        <a:p>
                          <a:r>
                            <a:rPr lang="en-GB" dirty="0"/>
                            <a:t>Jet</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0.866</m:t>
                                    </m:r>
                                    <m:f>
                                      <m:fPr>
                                        <m:type m:val="skw"/>
                                        <m:ctrlPr>
                                          <a:rPr lang="en-GB" i="1" smtClean="0">
                                            <a:latin typeface="Cambria Math" panose="02040503050406030204" pitchFamily="18" charset="0"/>
                                          </a:rPr>
                                        </m:ctrlPr>
                                      </m:fPr>
                                      <m:num>
                                        <m:r>
                                          <a:rPr lang="en-GB" b="0" i="1" smtClean="0">
                                            <a:latin typeface="Cambria Math"/>
                                          </a:rPr>
                                          <m:t>𝐿</m:t>
                                        </m:r>
                                      </m:num>
                                      <m:den>
                                        <m:r>
                                          <a:rPr lang="en-GB" b="0" i="1" smtClean="0">
                                            <a:latin typeface="Cambria Math"/>
                                          </a:rPr>
                                          <m:t>𝐷</m:t>
                                        </m:r>
                                      </m:den>
                                    </m:f>
                                  </m:e>
                                  <m:sub>
                                    <m:r>
                                      <a:rPr lang="en-GB" b="0" i="1" smtClean="0">
                                        <a:latin typeface="Cambria Math"/>
                                      </a:rPr>
                                      <m:t>𝑚𝑎𝑥</m:t>
                                    </m:r>
                                  </m:sub>
                                </m:sSub>
                              </m:oMath>
                            </m:oMathPara>
                          </a14:m>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 </a:t>
                          </a:r>
                          <a14:m>
                            <m:oMath xmlns:m="http://schemas.openxmlformats.org/officeDocument/2006/math">
                              <m:sSub>
                                <m:sSubPr>
                                  <m:ctrlPr>
                                    <a:rPr lang="en-GB" i="1" smtClean="0">
                                      <a:latin typeface="Cambria Math" panose="02040503050406030204" pitchFamily="18" charset="0"/>
                                    </a:rPr>
                                  </m:ctrlPr>
                                </m:sSubPr>
                                <m:e>
                                  <m:f>
                                    <m:fPr>
                                      <m:type m:val="skw"/>
                                      <m:ctrlPr>
                                        <a:rPr lang="en-GB" i="1" smtClean="0">
                                          <a:latin typeface="Cambria Math" panose="02040503050406030204" pitchFamily="18" charset="0"/>
                                        </a:rPr>
                                      </m:ctrlPr>
                                    </m:fPr>
                                    <m:num>
                                      <m:r>
                                        <a:rPr lang="en-GB" b="0" i="1" smtClean="0">
                                          <a:latin typeface="Cambria Math"/>
                                        </a:rPr>
                                        <m:t>𝐿</m:t>
                                      </m:r>
                                    </m:num>
                                    <m:den>
                                      <m:r>
                                        <a:rPr lang="en-GB" b="0" i="1" smtClean="0">
                                          <a:latin typeface="Cambria Math"/>
                                        </a:rPr>
                                        <m:t>𝐷</m:t>
                                      </m:r>
                                    </m:den>
                                  </m:f>
                                </m:e>
                                <m:sub>
                                  <m:r>
                                    <a:rPr lang="en-GB" b="0" i="1" smtClean="0">
                                      <a:latin typeface="Cambria Math"/>
                                    </a:rPr>
                                    <m:t>𝑚𝑎𝑥</m:t>
                                  </m:r>
                                </m:sub>
                              </m:sSub>
                            </m:oMath>
                          </a14:m>
                          <a:endParaRPr lang="en-GB" dirty="0"/>
                        </a:p>
                      </a:txBody>
                      <a:tcPr/>
                    </a:tc>
                    <a:extLst>
                      <a:ext uri="{0D108BD9-81ED-4DB2-BD59-A6C34878D82A}">
                        <a16:rowId xmlns:a16="http://schemas.microsoft.com/office/drawing/2014/main" val="10001"/>
                      </a:ext>
                    </a:extLst>
                  </a:tr>
                  <a:tr h="370840">
                    <a:tc>
                      <a:txBody>
                        <a:bodyPr/>
                        <a:lstStyle/>
                        <a:p>
                          <a:r>
                            <a:rPr lang="en-GB" dirty="0"/>
                            <a:t>Prop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 </a:t>
                          </a:r>
                          <a14:m>
                            <m:oMath xmlns:m="http://schemas.openxmlformats.org/officeDocument/2006/math">
                              <m:sSub>
                                <m:sSubPr>
                                  <m:ctrlPr>
                                    <a:rPr lang="en-GB" i="1" smtClean="0">
                                      <a:latin typeface="Cambria Math" panose="02040503050406030204" pitchFamily="18" charset="0"/>
                                    </a:rPr>
                                  </m:ctrlPr>
                                </m:sSubPr>
                                <m:e>
                                  <m:f>
                                    <m:fPr>
                                      <m:type m:val="skw"/>
                                      <m:ctrlPr>
                                        <a:rPr lang="en-GB" i="1" smtClean="0">
                                          <a:latin typeface="Cambria Math" panose="02040503050406030204" pitchFamily="18" charset="0"/>
                                        </a:rPr>
                                      </m:ctrlPr>
                                    </m:fPr>
                                    <m:num>
                                      <m:r>
                                        <a:rPr lang="en-GB" b="0" i="1" smtClean="0">
                                          <a:latin typeface="Cambria Math"/>
                                        </a:rPr>
                                        <m:t>𝐿</m:t>
                                      </m:r>
                                    </m:num>
                                    <m:den>
                                      <m:r>
                                        <a:rPr lang="en-GB" b="0" i="1" smtClean="0">
                                          <a:latin typeface="Cambria Math"/>
                                        </a:rPr>
                                        <m:t>𝐷</m:t>
                                      </m:r>
                                    </m:den>
                                  </m:f>
                                </m:e>
                                <m:sub>
                                  <m:r>
                                    <a:rPr lang="en-GB" b="0" i="1" smtClean="0">
                                      <a:latin typeface="Cambria Math"/>
                                    </a:rPr>
                                    <m:t>𝑚𝑎𝑥</m:t>
                                  </m:r>
                                </m:sub>
                              </m:sSub>
                            </m:oMath>
                          </a14:m>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0.866</m:t>
                                  </m:r>
                                  <m:f>
                                    <m:fPr>
                                      <m:type m:val="skw"/>
                                      <m:ctrlPr>
                                        <a:rPr lang="en-GB" i="1" smtClean="0">
                                          <a:latin typeface="Cambria Math" panose="02040503050406030204" pitchFamily="18" charset="0"/>
                                        </a:rPr>
                                      </m:ctrlPr>
                                    </m:fPr>
                                    <m:num>
                                      <m:r>
                                        <a:rPr lang="en-GB" b="0" i="1" smtClean="0">
                                          <a:latin typeface="Cambria Math"/>
                                        </a:rPr>
                                        <m:t>𝐿</m:t>
                                      </m:r>
                                    </m:num>
                                    <m:den>
                                      <m:r>
                                        <a:rPr lang="en-GB" b="0" i="1" smtClean="0">
                                          <a:latin typeface="Cambria Math"/>
                                        </a:rPr>
                                        <m:t>𝐷</m:t>
                                      </m:r>
                                    </m:den>
                                  </m:f>
                                </m:e>
                                <m:sub>
                                  <m:r>
                                    <a:rPr lang="en-GB" b="0" i="1" smtClean="0">
                                      <a:latin typeface="Cambria Math"/>
                                    </a:rPr>
                                    <m:t>𝑚𝑎𝑥</m:t>
                                  </m:r>
                                </m:sub>
                              </m:sSub>
                            </m:oMath>
                          </a14:m>
                          <a:endParaRPr lang="en-GB" dirty="0"/>
                        </a:p>
                      </a:txBody>
                      <a:tcPr/>
                    </a:tc>
                    <a:extLst>
                      <a:ext uri="{0D108BD9-81ED-4DB2-BD59-A6C34878D82A}">
                        <a16:rowId xmlns:a16="http://schemas.microsoft.com/office/drawing/2014/main" val="1000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261856405"/>
                  </p:ext>
                </p:extLst>
              </p:nvPr>
            </p:nvGraphicFramePr>
            <p:xfrm>
              <a:off x="5076056" y="5373216"/>
              <a:ext cx="3816424" cy="1246188"/>
            </p:xfrm>
            <a:graphic>
              <a:graphicData uri="http://schemas.openxmlformats.org/drawingml/2006/table">
                <a:tbl>
                  <a:tblPr firstRow="1" bandRow="1">
                    <a:tableStyleId>{073A0DAA-6AF3-43AB-8588-CEC1D06C72B9}</a:tableStyleId>
                  </a:tblPr>
                  <a:tblGrid>
                    <a:gridCol w="706745"/>
                    <a:gridCol w="1484165"/>
                    <a:gridCol w="1625514"/>
                  </a:tblGrid>
                  <a:tr h="370840">
                    <a:tc>
                      <a:txBody>
                        <a:bodyPr/>
                        <a:lstStyle/>
                        <a:p>
                          <a:endParaRPr lang="en-GB" dirty="0"/>
                        </a:p>
                      </a:txBody>
                      <a:tcPr/>
                    </a:tc>
                    <a:tc>
                      <a:txBody>
                        <a:bodyPr/>
                        <a:lstStyle/>
                        <a:p>
                          <a:r>
                            <a:rPr lang="en-GB" dirty="0" smtClean="0"/>
                            <a:t>Cruise</a:t>
                          </a:r>
                          <a:endParaRPr lang="en-GB" dirty="0"/>
                        </a:p>
                      </a:txBody>
                      <a:tcPr/>
                    </a:tc>
                    <a:tc>
                      <a:txBody>
                        <a:bodyPr/>
                        <a:lstStyle/>
                        <a:p>
                          <a:r>
                            <a:rPr lang="en-GB" dirty="0" smtClean="0"/>
                            <a:t>Loiter</a:t>
                          </a:r>
                          <a:endParaRPr lang="en-GB" dirty="0"/>
                        </a:p>
                      </a:txBody>
                      <a:tcPr/>
                    </a:tc>
                  </a:tr>
                  <a:tr h="481648">
                    <a:tc>
                      <a:txBody>
                        <a:bodyPr/>
                        <a:lstStyle/>
                        <a:p>
                          <a:r>
                            <a:rPr lang="en-GB" dirty="0" smtClean="0"/>
                            <a:t>Jet</a:t>
                          </a:r>
                          <a:endParaRPr lang="en-GB" dirty="0"/>
                        </a:p>
                      </a:txBody>
                      <a:tcPr/>
                    </a:tc>
                    <a:tc>
                      <a:txBody>
                        <a:bodyPr/>
                        <a:lstStyle/>
                        <a:p>
                          <a:endParaRPr lang="en-US"/>
                        </a:p>
                      </a:txBody>
                      <a:tcPr>
                        <a:blipFill rotWithShape="1">
                          <a:blip r:embed="rId5"/>
                          <a:stretch>
                            <a:fillRect l="-48148" t="-113924" r="-109877" b="-213924"/>
                          </a:stretch>
                        </a:blipFill>
                      </a:tcPr>
                    </a:tc>
                    <a:tc>
                      <a:txBody>
                        <a:bodyPr/>
                        <a:lstStyle/>
                        <a:p>
                          <a:endParaRPr lang="en-US"/>
                        </a:p>
                      </a:txBody>
                      <a:tcPr>
                        <a:blipFill rotWithShape="1">
                          <a:blip r:embed="rId5"/>
                          <a:stretch>
                            <a:fillRect l="-134831" t="-113924" b="-213924"/>
                          </a:stretch>
                        </a:blipFill>
                      </a:tcPr>
                    </a:tc>
                  </a:tr>
                  <a:tr h="393700">
                    <a:tc>
                      <a:txBody>
                        <a:bodyPr/>
                        <a:lstStyle/>
                        <a:p>
                          <a:r>
                            <a:rPr lang="en-GB" dirty="0" smtClean="0"/>
                            <a:t>Prop</a:t>
                          </a:r>
                          <a:endParaRPr lang="en-GB" dirty="0"/>
                        </a:p>
                      </a:txBody>
                      <a:tcPr/>
                    </a:tc>
                    <a:tc>
                      <a:txBody>
                        <a:bodyPr/>
                        <a:lstStyle/>
                        <a:p>
                          <a:endParaRPr lang="en-US"/>
                        </a:p>
                      </a:txBody>
                      <a:tcPr>
                        <a:blipFill rotWithShape="1">
                          <a:blip r:embed="rId5"/>
                          <a:stretch>
                            <a:fillRect l="-48148" t="-260000" r="-109877" b="-160000"/>
                          </a:stretch>
                        </a:blipFill>
                      </a:tcPr>
                    </a:tc>
                    <a:tc>
                      <a:txBody>
                        <a:bodyPr/>
                        <a:lstStyle/>
                        <a:p>
                          <a:endParaRPr lang="en-US"/>
                        </a:p>
                      </a:txBody>
                      <a:tcPr>
                        <a:blipFill rotWithShape="1">
                          <a:blip r:embed="rId5"/>
                          <a:stretch>
                            <a:fillRect l="-134831" t="-260000" b="-160000"/>
                          </a:stretch>
                        </a:blipFill>
                      </a:tcPr>
                    </a:tc>
                  </a:tr>
                </a:tbl>
              </a:graphicData>
            </a:graphic>
          </p:graphicFrame>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54C0EF1F-588A-6340-8F10-C2C51CE01E66}"/>
                  </a:ext>
                </a:extLst>
              </p14:cNvPr>
              <p14:cNvContentPartPr/>
              <p14:nvPr/>
            </p14:nvContentPartPr>
            <p14:xfrm>
              <a:off x="5748840" y="5565960"/>
              <a:ext cx="3200400" cy="1090440"/>
            </p14:xfrm>
          </p:contentPart>
        </mc:Choice>
        <mc:Fallback>
          <p:pic>
            <p:nvPicPr>
              <p:cNvPr id="7" name="Ink 6">
                <a:extLst>
                  <a:ext uri="{FF2B5EF4-FFF2-40B4-BE49-F238E27FC236}">
                    <a16:creationId xmlns:a16="http://schemas.microsoft.com/office/drawing/2014/main" id="{54C0EF1F-588A-6340-8F10-C2C51CE01E66}"/>
                  </a:ext>
                </a:extLst>
              </p:cNvPr>
              <p:cNvPicPr/>
              <p:nvPr/>
            </p:nvPicPr>
            <p:blipFill>
              <a:blip r:embed="rId7"/>
              <a:stretch>
                <a:fillRect/>
              </a:stretch>
            </p:blipFill>
            <p:spPr>
              <a:xfrm>
                <a:off x="5739480" y="5556600"/>
                <a:ext cx="3219120" cy="1109160"/>
              </a:xfrm>
              <a:prstGeom prst="rect">
                <a:avLst/>
              </a:prstGeom>
            </p:spPr>
          </p:pic>
        </mc:Fallback>
      </mc:AlternateContent>
    </p:spTree>
    <p:extLst>
      <p:ext uri="{BB962C8B-B14F-4D97-AF65-F5344CB8AC3E}">
        <p14:creationId xmlns:p14="http://schemas.microsoft.com/office/powerpoint/2010/main" val="3686246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Fuel Fraction Estimate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By multiplying the flight segment weight fractions together the fuel weight fraction can be obtained, including a 1-2% factor to account for unusable/trapped fuel etc.</a:t>
                </a:r>
              </a:p>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𝑓</m:t>
                              </m:r>
                            </m:sub>
                          </m:sSub>
                        </m:num>
                        <m:den>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0</m:t>
                              </m:r>
                            </m:sub>
                          </m:sSub>
                        </m:den>
                      </m:f>
                      <m:r>
                        <a:rPr lang="en-GB" b="0" i="1" smtClean="0">
                          <a:latin typeface="Cambria Math"/>
                        </a:rPr>
                        <m:t>=1.01</m:t>
                      </m:r>
                      <m:d>
                        <m:dPr>
                          <m:ctrlPr>
                            <a:rPr lang="en-GB" b="0" i="1" smtClean="0">
                              <a:latin typeface="Cambria Math" panose="02040503050406030204" pitchFamily="18" charset="0"/>
                            </a:rPr>
                          </m:ctrlPr>
                        </m:dPr>
                        <m:e>
                          <m:r>
                            <a:rPr lang="en-GB" b="0" i="1" smtClean="0">
                              <a:latin typeface="Cambria Math"/>
                            </a:rPr>
                            <m:t>1</m:t>
                          </m:r>
                          <m:r>
                            <a:rPr lang="en-GB" b="0" i="1" smtClean="0">
                              <a:solidFill>
                                <a:schemeClr val="accent6">
                                  <a:lumMod val="50000"/>
                                </a:schemeClr>
                              </a:solidFill>
                              <a:latin typeface="Cambria Math"/>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𝑥</m:t>
                                  </m:r>
                                </m:sub>
                              </m:sSub>
                            </m:num>
                            <m:den>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0</m:t>
                                  </m:r>
                                </m:sub>
                              </m:sSub>
                            </m:den>
                          </m:f>
                        </m:e>
                      </m:d>
                    </m:oMath>
                  </m:oMathPara>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40" t="-1778" r="-404"/>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A2D2D150-BAFC-D746-9946-52F6A2D5C65D}"/>
                  </a:ext>
                </a:extLst>
              </p14:cNvPr>
              <p14:cNvContentPartPr/>
              <p14:nvPr/>
            </p14:nvContentPartPr>
            <p14:xfrm>
              <a:off x="3234960" y="2644920"/>
              <a:ext cx="4611600" cy="2204640"/>
            </p14:xfrm>
          </p:contentPart>
        </mc:Choice>
        <mc:Fallback>
          <p:pic>
            <p:nvPicPr>
              <p:cNvPr id="4" name="Ink 3">
                <a:extLst>
                  <a:ext uri="{FF2B5EF4-FFF2-40B4-BE49-F238E27FC236}">
                    <a16:creationId xmlns:a16="http://schemas.microsoft.com/office/drawing/2014/main" id="{A2D2D150-BAFC-D746-9946-52F6A2D5C65D}"/>
                  </a:ext>
                </a:extLst>
              </p:cNvPr>
              <p:cNvPicPr/>
              <p:nvPr/>
            </p:nvPicPr>
            <p:blipFill>
              <a:blip r:embed="rId4"/>
              <a:stretch>
                <a:fillRect/>
              </a:stretch>
            </p:blipFill>
            <p:spPr>
              <a:xfrm>
                <a:off x="3225600" y="2635560"/>
                <a:ext cx="4630320" cy="2223360"/>
              </a:xfrm>
              <a:prstGeom prst="rect">
                <a:avLst/>
              </a:prstGeom>
            </p:spPr>
          </p:pic>
        </mc:Fallback>
      </mc:AlternateContent>
    </p:spTree>
    <p:extLst>
      <p:ext uri="{BB962C8B-B14F-4D97-AF65-F5344CB8AC3E}">
        <p14:creationId xmlns:p14="http://schemas.microsoft.com/office/powerpoint/2010/main" val="2441515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Putting it all together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We have two equations relating empty weight to the gross take-off weight</a:t>
                </a:r>
              </a:p>
              <a:p>
                <a:endParaRPr lang="en-GB" i="1" dirty="0">
                  <a:latin typeface="Cambria Math"/>
                </a:endParaRPr>
              </a:p>
              <a:p>
                <a:pPr algn="ct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a:latin typeface="Cambria Math"/>
                              </a:rPr>
                              <m:t>𝑊</m:t>
                            </m:r>
                          </m:e>
                          <m:sub>
                            <m:r>
                              <a:rPr lang="en-GB">
                                <a:latin typeface="Cambria Math"/>
                              </a:rPr>
                              <m:t>𝑒</m:t>
                            </m:r>
                          </m:sub>
                        </m:sSub>
                      </m:num>
                      <m:den>
                        <m:sSub>
                          <m:sSubPr>
                            <m:ctrlPr>
                              <a:rPr lang="en-GB" i="1">
                                <a:latin typeface="Cambria Math" panose="02040503050406030204" pitchFamily="18" charset="0"/>
                              </a:rPr>
                            </m:ctrlPr>
                          </m:sSubPr>
                          <m:e>
                            <m:r>
                              <a:rPr lang="en-GB">
                                <a:latin typeface="Cambria Math"/>
                              </a:rPr>
                              <m:t>𝑊</m:t>
                            </m:r>
                          </m:e>
                          <m:sub>
                            <m:r>
                              <a:rPr lang="en-GB">
                                <a:latin typeface="Cambria Math"/>
                              </a:rPr>
                              <m:t>0</m:t>
                            </m:r>
                          </m:sub>
                        </m:sSub>
                      </m:den>
                    </m:f>
                    <m:r>
                      <a:rPr lang="en-GB">
                        <a:latin typeface="Cambria Math"/>
                      </a:rPr>
                      <m:t>=</m:t>
                    </m:r>
                    <m:r>
                      <a:rPr lang="en-GB">
                        <a:latin typeface="Cambria Math"/>
                      </a:rPr>
                      <m:t>𝐴</m:t>
                    </m:r>
                    <m:sSubSup>
                      <m:sSubSupPr>
                        <m:ctrlPr>
                          <a:rPr lang="en-GB" i="1">
                            <a:latin typeface="Cambria Math" panose="02040503050406030204" pitchFamily="18" charset="0"/>
                          </a:rPr>
                        </m:ctrlPr>
                      </m:sSubSupPr>
                      <m:e>
                        <m:r>
                          <a:rPr lang="en-GB">
                            <a:latin typeface="Cambria Math"/>
                          </a:rPr>
                          <m:t>𝑊</m:t>
                        </m:r>
                      </m:e>
                      <m:sub>
                        <m:r>
                          <a:rPr lang="en-GB">
                            <a:latin typeface="Cambria Math"/>
                          </a:rPr>
                          <m:t>0</m:t>
                        </m:r>
                      </m:sub>
                      <m:sup>
                        <m:r>
                          <a:rPr lang="en-GB">
                            <a:latin typeface="Cambria Math"/>
                          </a:rPr>
                          <m:t>𝐶</m:t>
                        </m:r>
                      </m:sup>
                    </m:sSubSup>
                  </m:oMath>
                </a14:m>
                <a:r>
                  <a:rPr lang="en-GB" dirty="0"/>
                  <a:t> (from regression of historical data)</a:t>
                </a:r>
              </a:p>
              <a:p>
                <a:pPr algn="ctr"/>
                <a14:m>
                  <m:oMath xmlns:m="http://schemas.openxmlformats.org/officeDocument/2006/math">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r>
                      <a:rPr lang="en-GB" i="1">
                        <a:latin typeface="Cambria Math"/>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𝑐𝑟𝑒𝑤</m:t>
                            </m:r>
                          </m:sub>
                        </m:sSub>
                        <m:r>
                          <a:rPr lang="en-GB" i="1">
                            <a:latin typeface="Cambria Math"/>
                          </a:rPr>
                          <m:t>+</m:t>
                        </m:r>
                        <m:sSub>
                          <m:sSubPr>
                            <m:ctrlPr>
                              <a:rPr lang="en-GB" i="1">
                                <a:latin typeface="Cambria Math" panose="02040503050406030204" pitchFamily="18" charset="0"/>
                              </a:rPr>
                            </m:ctrlPr>
                          </m:sSubPr>
                          <m:e>
                            <m:r>
                              <a:rPr lang="en-GB" i="1">
                                <a:latin typeface="Cambria Math"/>
                              </a:rPr>
                              <m:t>𝑊</m:t>
                            </m:r>
                          </m:e>
                          <m:sub>
                            <m:r>
                              <a:rPr lang="en-GB" i="1">
                                <a:latin typeface="Cambria Math"/>
                              </a:rPr>
                              <m:t>𝑝𝑎𝑦𝑙𝑜𝑎𝑑</m:t>
                            </m:r>
                          </m:sub>
                        </m:sSub>
                      </m:num>
                      <m:den>
                        <m:r>
                          <a:rPr lang="en-GB" i="1">
                            <a:latin typeface="Cambria Math"/>
                          </a:rPr>
                          <m:t>1−</m:t>
                        </m:r>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𝑓</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den>
                            </m:f>
                          </m:e>
                        </m:d>
                        <m:r>
                          <a:rPr lang="en-GB" i="1">
                            <a:latin typeface="Cambria Math"/>
                          </a:rPr>
                          <m:t>−</m:t>
                        </m:r>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𝑒</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den>
                            </m:f>
                          </m:e>
                        </m:d>
                      </m:den>
                    </m:f>
                  </m:oMath>
                </a14:m>
                <a:r>
                  <a:rPr lang="en-GB" dirty="0"/>
                  <a:t> (from the weight build-up calculations)</a:t>
                </a:r>
              </a:p>
              <a:p>
                <a:r>
                  <a:rPr lang="en-GB" dirty="0"/>
                  <a:t>We need a solution which satisfies both equations we can do this by</a:t>
                </a:r>
              </a:p>
              <a:p>
                <a:pPr>
                  <a:buFont typeface="+mj-lt"/>
                  <a:buAutoNum type="arabicPeriod"/>
                </a:pPr>
                <a:r>
                  <a:rPr lang="en-GB" dirty="0"/>
                  <a:t>Producing a table of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0</m:t>
                        </m:r>
                      </m:sub>
                    </m:sSub>
                  </m:oMath>
                </a14:m>
                <a:r>
                  <a:rPr lang="en-GB" dirty="0"/>
                  <a:t> guesses, from these calculating the empty weight fraction (using the first equation above), then using the second to calculate </a:t>
                </a:r>
                <a14:m>
                  <m:oMath xmlns:m="http://schemas.openxmlformats.org/officeDocument/2006/math">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oMath>
                </a14:m>
                <a:r>
                  <a:rPr lang="en-GB" dirty="0"/>
                  <a:t>  - and find where the gross take-off weight is the same.</a:t>
                </a:r>
              </a:p>
              <a:p>
                <a:pPr>
                  <a:buFont typeface="+mj-lt"/>
                  <a:buAutoNum type="arabicPeriod"/>
                </a:pPr>
                <a:r>
                  <a:rPr lang="en-GB" dirty="0"/>
                  <a:t>Plot the weight empty weight fraction from both equations and see where they cross.</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940" t="-1778" r="-1051"/>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E308C03-70DE-224C-8C09-48CF6BC08BB5}"/>
                  </a:ext>
                </a:extLst>
              </p14:cNvPr>
              <p14:cNvContentPartPr/>
              <p14:nvPr/>
            </p14:nvContentPartPr>
            <p14:xfrm>
              <a:off x="1044000" y="1898640"/>
              <a:ext cx="7987680" cy="4412160"/>
            </p14:xfrm>
          </p:contentPart>
        </mc:Choice>
        <mc:Fallback>
          <p:pic>
            <p:nvPicPr>
              <p:cNvPr id="4" name="Ink 3">
                <a:extLst>
                  <a:ext uri="{FF2B5EF4-FFF2-40B4-BE49-F238E27FC236}">
                    <a16:creationId xmlns:a16="http://schemas.microsoft.com/office/drawing/2014/main" id="{0E308C03-70DE-224C-8C09-48CF6BC08BB5}"/>
                  </a:ext>
                </a:extLst>
              </p:cNvPr>
              <p:cNvPicPr/>
              <p:nvPr/>
            </p:nvPicPr>
            <p:blipFill>
              <a:blip r:embed="rId4"/>
              <a:stretch>
                <a:fillRect/>
              </a:stretch>
            </p:blipFill>
            <p:spPr>
              <a:xfrm>
                <a:off x="1034640" y="1889280"/>
                <a:ext cx="8006400" cy="4430880"/>
              </a:xfrm>
              <a:prstGeom prst="rect">
                <a:avLst/>
              </a:prstGeom>
            </p:spPr>
          </p:pic>
        </mc:Fallback>
      </mc:AlternateContent>
    </p:spTree>
    <p:extLst>
      <p:ext uri="{BB962C8B-B14F-4D97-AF65-F5344CB8AC3E}">
        <p14:creationId xmlns:p14="http://schemas.microsoft.com/office/powerpoint/2010/main" val="1040273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Take-off Weight Build-up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Break up the take-off gross weight into</a:t>
                </a:r>
              </a:p>
              <a:p>
                <a:pPr>
                  <a:buFont typeface="Arial" panose="020B0604020202020204" pitchFamily="34" charset="0"/>
                  <a:buChar char="•"/>
                </a:pPr>
                <a:r>
                  <a:rPr lang="en-GB" dirty="0"/>
                  <a:t>Crew</a:t>
                </a:r>
              </a:p>
              <a:p>
                <a:pPr>
                  <a:buFont typeface="Arial" panose="020B0604020202020204" pitchFamily="34" charset="0"/>
                  <a:buChar char="•"/>
                </a:pPr>
                <a:r>
                  <a:rPr lang="en-GB" dirty="0"/>
                  <a:t>Payload weight</a:t>
                </a:r>
              </a:p>
              <a:p>
                <a:pPr>
                  <a:buFont typeface="Arial" panose="020B0604020202020204" pitchFamily="34" charset="0"/>
                  <a:buChar char="•"/>
                </a:pPr>
                <a:r>
                  <a:rPr lang="en-GB" dirty="0"/>
                  <a:t>Fuel weight</a:t>
                </a:r>
              </a:p>
              <a:p>
                <a:pPr>
                  <a:buFont typeface="Arial" panose="020B0604020202020204" pitchFamily="34" charset="0"/>
                  <a:buChar char="•"/>
                </a:pPr>
                <a:r>
                  <a:rPr lang="en-GB" dirty="0"/>
                  <a:t>Empty weight, which includes</a:t>
                </a:r>
              </a:p>
              <a:p>
                <a:pPr lvl="1">
                  <a:buFont typeface="Arial" panose="020B0604020202020204" pitchFamily="34" charset="0"/>
                  <a:buChar char="•"/>
                </a:pPr>
                <a:r>
                  <a:rPr lang="en-GB" dirty="0"/>
                  <a:t>Structure</a:t>
                </a:r>
              </a:p>
              <a:p>
                <a:pPr lvl="1">
                  <a:buFont typeface="Arial" panose="020B0604020202020204" pitchFamily="34" charset="0"/>
                  <a:buChar char="•"/>
                </a:pPr>
                <a:r>
                  <a:rPr lang="en-GB" dirty="0"/>
                  <a:t>engine</a:t>
                </a:r>
              </a:p>
              <a:p>
                <a:pPr lvl="1">
                  <a:buFont typeface="Arial" panose="020B0604020202020204" pitchFamily="34" charset="0"/>
                  <a:buChar char="•"/>
                </a:pPr>
                <a:r>
                  <a:rPr lang="en-GB" dirty="0"/>
                  <a:t>Landing gear</a:t>
                </a:r>
              </a:p>
              <a:p>
                <a:pPr lvl="1">
                  <a:buFont typeface="Arial" panose="020B0604020202020204" pitchFamily="34" charset="0"/>
                  <a:buChar char="•"/>
                </a:pPr>
                <a:r>
                  <a:rPr lang="en-GB" dirty="0"/>
                  <a:t>Fixed equipment</a:t>
                </a:r>
              </a:p>
              <a:p>
                <a:pPr lvl="1">
                  <a:buFont typeface="Arial" panose="020B0604020202020204" pitchFamily="34" charset="0"/>
                  <a:buChar char="•"/>
                </a:pPr>
                <a:r>
                  <a:rPr lang="en-GB" dirty="0"/>
                  <a:t>Avionics</a:t>
                </a:r>
              </a:p>
              <a:p>
                <a:pPr lvl="1">
                  <a:buFont typeface="Arial" panose="020B0604020202020204" pitchFamily="34" charset="0"/>
                  <a:buChar char="•"/>
                </a:pPr>
                <a:r>
                  <a:rPr lang="en-GB" dirty="0"/>
                  <a:t>Etc….. (everything else!)</a:t>
                </a:r>
              </a:p>
              <a:p>
                <a:pPr marL="381000" lvl="1"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0</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𝑐𝑟𝑒𝑤</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𝑝𝑎𝑦𝑙𝑜𝑎𝑑</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𝑓𝑢𝑒𝑙</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𝑒𝑚𝑝𝑡𝑦</m:t>
                          </m:r>
                        </m:sub>
                      </m:sSub>
                    </m:oMath>
                  </m:oMathPara>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940" t="-1778"/>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AA7010CB-8AD9-144A-814B-7ED759EA5E07}"/>
                  </a:ext>
                </a:extLst>
              </p14:cNvPr>
              <p14:cNvContentPartPr/>
              <p14:nvPr/>
            </p14:nvContentPartPr>
            <p14:xfrm>
              <a:off x="2778120" y="2275560"/>
              <a:ext cx="4381200" cy="2931120"/>
            </p14:xfrm>
          </p:contentPart>
        </mc:Choice>
        <mc:Fallback>
          <p:pic>
            <p:nvPicPr>
              <p:cNvPr id="4" name="Ink 3">
                <a:extLst>
                  <a:ext uri="{FF2B5EF4-FFF2-40B4-BE49-F238E27FC236}">
                    <a16:creationId xmlns:a16="http://schemas.microsoft.com/office/drawing/2014/main" id="{AA7010CB-8AD9-144A-814B-7ED759EA5E07}"/>
                  </a:ext>
                </a:extLst>
              </p:cNvPr>
              <p:cNvPicPr/>
              <p:nvPr/>
            </p:nvPicPr>
            <p:blipFill>
              <a:blip r:embed="rId4"/>
              <a:stretch>
                <a:fillRect/>
              </a:stretch>
            </p:blipFill>
            <p:spPr>
              <a:xfrm>
                <a:off x="2768760" y="2266200"/>
                <a:ext cx="4399920" cy="2949840"/>
              </a:xfrm>
              <a:prstGeom prst="rect">
                <a:avLst/>
              </a:prstGeom>
            </p:spPr>
          </p:pic>
        </mc:Fallback>
      </mc:AlternateContent>
    </p:spTree>
    <p:extLst>
      <p:ext uri="{BB962C8B-B14F-4D97-AF65-F5344CB8AC3E}">
        <p14:creationId xmlns:p14="http://schemas.microsoft.com/office/powerpoint/2010/main" val="3965811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Take-off Weight Build-up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Break up the take-off gross weight into</a:t>
                </a:r>
              </a:p>
              <a:p>
                <a:pPr marL="381000" lvl="1"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0</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𝑐𝑟𝑒𝑤</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𝑝𝑎𝑦𝑙𝑜𝑎𝑑</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𝑓𝑢𝑒𝑙</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𝑒𝑚𝑝𝑡𝑦</m:t>
                          </m:r>
                        </m:sub>
                      </m:sSub>
                    </m:oMath>
                  </m:oMathPara>
                </a14:m>
                <a:endParaRPr lang="en-GB" b="0" dirty="0"/>
              </a:p>
              <a:p>
                <a:r>
                  <a:rPr lang="en-GB" dirty="0"/>
                  <a:t>We can express fuel and empty weight as fractions of the gross take-off weight</a:t>
                </a:r>
              </a:p>
              <a:p>
                <a:pPr marL="381000" lvl="1"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r>
                        <a:rPr lang="en-GB" i="1">
                          <a:latin typeface="Cambria Math"/>
                        </a:rPr>
                        <m:t>=</m:t>
                      </m:r>
                      <m:sSub>
                        <m:sSubPr>
                          <m:ctrlPr>
                            <a:rPr lang="en-GB" i="1">
                              <a:latin typeface="Cambria Math" panose="02040503050406030204" pitchFamily="18" charset="0"/>
                            </a:rPr>
                          </m:ctrlPr>
                        </m:sSubPr>
                        <m:e>
                          <m:r>
                            <a:rPr lang="en-GB" i="1">
                              <a:latin typeface="Cambria Math"/>
                            </a:rPr>
                            <m:t>𝑊</m:t>
                          </m:r>
                        </m:e>
                        <m:sub>
                          <m:r>
                            <a:rPr lang="en-GB" i="1">
                              <a:latin typeface="Cambria Math"/>
                            </a:rPr>
                            <m:t>𝑐𝑟𝑒𝑤</m:t>
                          </m:r>
                        </m:sub>
                      </m:sSub>
                      <m:r>
                        <a:rPr lang="en-GB" i="1">
                          <a:latin typeface="Cambria Math"/>
                        </a:rPr>
                        <m:t>+</m:t>
                      </m:r>
                      <m:sSub>
                        <m:sSubPr>
                          <m:ctrlPr>
                            <a:rPr lang="en-GB" i="1">
                              <a:latin typeface="Cambria Math" panose="02040503050406030204" pitchFamily="18" charset="0"/>
                            </a:rPr>
                          </m:ctrlPr>
                        </m:sSubPr>
                        <m:e>
                          <m:r>
                            <a:rPr lang="en-GB" i="1">
                              <a:latin typeface="Cambria Math"/>
                            </a:rPr>
                            <m:t>𝑊</m:t>
                          </m:r>
                        </m:e>
                        <m:sub>
                          <m:r>
                            <a:rPr lang="en-GB" i="1">
                              <a:latin typeface="Cambria Math"/>
                            </a:rPr>
                            <m:t>𝑝𝑎𝑦𝑙𝑜𝑎𝑑</m:t>
                          </m:r>
                        </m:sub>
                      </m:sSub>
                      <m:r>
                        <a:rPr lang="en-GB" i="1">
                          <a:latin typeface="Cambria Math"/>
                        </a:rPr>
                        <m:t>+</m:t>
                      </m:r>
                      <m:sSub>
                        <m:sSubPr>
                          <m:ctrlPr>
                            <a:rPr lang="en-GB" i="1">
                              <a:latin typeface="Cambria Math" panose="02040503050406030204" pitchFamily="18" charset="0"/>
                            </a:rPr>
                          </m:ctrlPr>
                        </m:sSubPr>
                        <m:e>
                          <m:d>
                            <m:dPr>
                              <m:ctrlPr>
                                <a:rPr lang="en-GB" i="1" smtClean="0">
                                  <a:latin typeface="Cambria Math" panose="02040503050406030204" pitchFamily="18" charset="0"/>
                                </a:rPr>
                              </m:ctrlPr>
                            </m:dPr>
                            <m:e>
                              <m:f>
                                <m:fPr>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𝑓</m:t>
                                      </m:r>
                                    </m:sub>
                                  </m:sSub>
                                </m:num>
                                <m:den>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0</m:t>
                                      </m:r>
                                    </m:sub>
                                  </m:sSub>
                                </m:den>
                              </m:f>
                            </m:e>
                          </m:d>
                          <m:r>
                            <a:rPr lang="en-GB" i="1">
                              <a:latin typeface="Cambria Math"/>
                            </a:rPr>
                            <m:t>𝑊</m:t>
                          </m:r>
                        </m:e>
                        <m:sub>
                          <m:r>
                            <a:rPr lang="en-GB" b="0" i="1" smtClean="0">
                              <a:latin typeface="Cambria Math"/>
                            </a:rPr>
                            <m:t>0</m:t>
                          </m:r>
                        </m:sub>
                      </m:sSub>
                      <m:r>
                        <a:rPr lang="en-GB" i="1">
                          <a:latin typeface="Cambria Math"/>
                        </a:rPr>
                        <m:t>+</m:t>
                      </m:r>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b="0" i="1" smtClean="0">
                                      <a:latin typeface="Cambria Math"/>
                                    </a:rPr>
                                    <m:t>𝑒</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den>
                          </m:f>
                        </m:e>
                      </m:d>
                      <m:sSub>
                        <m:sSubPr>
                          <m:ctrlPr>
                            <a:rPr lang="en-GB" i="1">
                              <a:latin typeface="Cambria Math" panose="02040503050406030204" pitchFamily="18" charset="0"/>
                            </a:rPr>
                          </m:ctrlPr>
                        </m:sSubPr>
                        <m:e>
                          <m:r>
                            <a:rPr lang="en-GB" i="1">
                              <a:latin typeface="Cambria Math"/>
                            </a:rPr>
                            <m:t>𝑊</m:t>
                          </m:r>
                        </m:e>
                        <m:sub>
                          <m:r>
                            <a:rPr lang="en-GB" b="0" i="1" smtClean="0">
                              <a:latin typeface="Cambria Math"/>
                            </a:rPr>
                            <m:t>0</m:t>
                          </m:r>
                        </m:sub>
                      </m:sSub>
                    </m:oMath>
                  </m:oMathPara>
                </a14:m>
                <a:endParaRPr lang="en-GB" dirty="0"/>
              </a:p>
              <a:p>
                <a:r>
                  <a:rPr lang="en-GB" dirty="0"/>
                  <a:t>Which can be rearranged</a:t>
                </a:r>
              </a:p>
              <a:p>
                <a:pPr marL="381000" lvl="1"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r>
                        <a:rPr lang="en-GB" i="1">
                          <a:latin typeface="Cambria Math"/>
                        </a:rPr>
                        <m:t>=</m:t>
                      </m:r>
                      <m:f>
                        <m:fPr>
                          <m:ctrlPr>
                            <a:rPr lang="en-GB" i="1" smtClean="0">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𝑐𝑟𝑒𝑤</m:t>
                              </m:r>
                            </m:sub>
                          </m:sSub>
                          <m:r>
                            <a:rPr lang="en-GB" i="1">
                              <a:latin typeface="Cambria Math"/>
                            </a:rPr>
                            <m:t>+</m:t>
                          </m:r>
                          <m:sSub>
                            <m:sSubPr>
                              <m:ctrlPr>
                                <a:rPr lang="en-GB" i="1">
                                  <a:latin typeface="Cambria Math" panose="02040503050406030204" pitchFamily="18" charset="0"/>
                                </a:rPr>
                              </m:ctrlPr>
                            </m:sSubPr>
                            <m:e>
                              <m:r>
                                <a:rPr lang="en-GB" i="1">
                                  <a:latin typeface="Cambria Math"/>
                                </a:rPr>
                                <m:t>𝑊</m:t>
                              </m:r>
                            </m:e>
                            <m:sub>
                              <m:r>
                                <a:rPr lang="en-GB" i="1">
                                  <a:latin typeface="Cambria Math"/>
                                </a:rPr>
                                <m:t>𝑝𝑎𝑦𝑙𝑜𝑎𝑑</m:t>
                              </m:r>
                            </m:sub>
                          </m:sSub>
                        </m:num>
                        <m:den>
                          <m:r>
                            <a:rPr lang="en-GB" b="0" i="1" smtClean="0">
                              <a:latin typeface="Cambria Math"/>
                            </a:rPr>
                            <m:t>1−</m:t>
                          </m:r>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𝑓</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den>
                              </m:f>
                            </m:e>
                          </m:d>
                          <m:r>
                            <a:rPr lang="en-GB" b="0" i="1" smtClean="0">
                              <a:latin typeface="Cambria Math"/>
                            </a:rPr>
                            <m:t>−</m:t>
                          </m:r>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𝑒</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den>
                              </m:f>
                            </m:e>
                          </m:d>
                        </m:den>
                      </m:f>
                    </m:oMath>
                  </m:oMathPara>
                </a14:m>
                <a:endParaRPr lang="en-GB" dirty="0"/>
              </a:p>
              <a:p>
                <a:pPr marL="381000" lvl="1" indent="0">
                  <a:buNone/>
                </a:pPr>
                <a:r>
                  <a:rPr lang="en-GB" dirty="0"/>
                  <a:t>Now as the crew and payload weights are usually provided in the specification we need to determine the fuel and empty mass fractions, which in the first instance, we will estimate.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940" t="-1778" r="-404"/>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F61C9568-B8E3-A946-8F97-97EF66B432B7}"/>
                  </a:ext>
                </a:extLst>
              </p14:cNvPr>
              <p14:cNvContentPartPr/>
              <p14:nvPr/>
            </p14:nvContentPartPr>
            <p14:xfrm>
              <a:off x="2400840" y="561600"/>
              <a:ext cx="6743160" cy="4658400"/>
            </p14:xfrm>
          </p:contentPart>
        </mc:Choice>
        <mc:Fallback>
          <p:pic>
            <p:nvPicPr>
              <p:cNvPr id="4" name="Ink 3">
                <a:extLst>
                  <a:ext uri="{FF2B5EF4-FFF2-40B4-BE49-F238E27FC236}">
                    <a16:creationId xmlns:a16="http://schemas.microsoft.com/office/drawing/2014/main" id="{F61C9568-B8E3-A946-8F97-97EF66B432B7}"/>
                  </a:ext>
                </a:extLst>
              </p:cNvPr>
              <p:cNvPicPr/>
              <p:nvPr/>
            </p:nvPicPr>
            <p:blipFill>
              <a:blip r:embed="rId4"/>
              <a:stretch>
                <a:fillRect/>
              </a:stretch>
            </p:blipFill>
            <p:spPr>
              <a:xfrm>
                <a:off x="2391480" y="552240"/>
                <a:ext cx="6761880" cy="4677120"/>
              </a:xfrm>
              <a:prstGeom prst="rect">
                <a:avLst/>
              </a:prstGeom>
            </p:spPr>
          </p:pic>
        </mc:Fallback>
      </mc:AlternateContent>
    </p:spTree>
    <p:extLst>
      <p:ext uri="{BB962C8B-B14F-4D97-AF65-F5344CB8AC3E}">
        <p14:creationId xmlns:p14="http://schemas.microsoft.com/office/powerpoint/2010/main" val="200982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516216" y="1700808"/>
                <a:ext cx="2369840" cy="1099592"/>
              </a:xfrm>
            </p:spPr>
            <p:txBody>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r>
                        <a:rPr lang="en-GB" i="1">
                          <a:latin typeface="Cambria Math"/>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𝑐𝑟𝑒𝑤</m:t>
                              </m:r>
                            </m:sub>
                          </m:sSub>
                          <m:r>
                            <a:rPr lang="en-GB" i="1">
                              <a:latin typeface="Cambria Math"/>
                            </a:rPr>
                            <m:t>+</m:t>
                          </m:r>
                          <m:sSub>
                            <m:sSubPr>
                              <m:ctrlPr>
                                <a:rPr lang="en-GB" i="1">
                                  <a:latin typeface="Cambria Math" panose="02040503050406030204" pitchFamily="18" charset="0"/>
                                </a:rPr>
                              </m:ctrlPr>
                            </m:sSubPr>
                            <m:e>
                              <m:r>
                                <a:rPr lang="en-GB" i="1">
                                  <a:latin typeface="Cambria Math"/>
                                </a:rPr>
                                <m:t>𝑊</m:t>
                              </m:r>
                            </m:e>
                            <m:sub>
                              <m:r>
                                <a:rPr lang="en-GB" i="1">
                                  <a:latin typeface="Cambria Math"/>
                                </a:rPr>
                                <m:t>𝑝𝑎𝑦𝑙𝑜𝑎𝑑</m:t>
                              </m:r>
                            </m:sub>
                          </m:sSub>
                        </m:num>
                        <m:den>
                          <m:r>
                            <a:rPr lang="en-GB" i="1">
                              <a:latin typeface="Cambria Math"/>
                            </a:rPr>
                            <m:t>1−</m:t>
                          </m:r>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𝑓</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den>
                              </m:f>
                            </m:e>
                          </m:d>
                          <m:r>
                            <a:rPr lang="en-GB" i="1">
                              <a:latin typeface="Cambria Math"/>
                            </a:rPr>
                            <m:t>−</m:t>
                          </m:r>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𝑒</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den>
                              </m:f>
                            </m:e>
                          </m:d>
                        </m:den>
                      </m:f>
                    </m:oMath>
                  </m:oMathPara>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516216" y="1700808"/>
                <a:ext cx="2369840" cy="1099592"/>
              </a:xfr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619672" y="2132856"/>
                <a:ext cx="3744416" cy="3372270"/>
              </a:xfrm>
              <a:prstGeom prst="rect">
                <a:avLst/>
              </a:prstGeom>
            </p:spPr>
            <p:txBody>
              <a:bodyPr wrap="square">
                <a:spAutoFit/>
              </a:bodyPr>
              <a:lstStyle/>
              <a:p>
                <a14:m>
                  <m:oMath xmlns:m="http://schemas.openxmlformats.org/officeDocument/2006/math">
                    <m:f>
                      <m:fPr>
                        <m:ctrlPr>
                          <a:rPr lang="en-GB" sz="13800" i="1">
                            <a:latin typeface="Cambria Math" panose="02040503050406030204" pitchFamily="18" charset="0"/>
                          </a:rPr>
                        </m:ctrlPr>
                      </m:fPr>
                      <m:num>
                        <m:sSub>
                          <m:sSubPr>
                            <m:ctrlPr>
                              <a:rPr lang="en-GB" sz="13800" i="1">
                                <a:latin typeface="Cambria Math" panose="02040503050406030204" pitchFamily="18" charset="0"/>
                              </a:rPr>
                            </m:ctrlPr>
                          </m:sSubPr>
                          <m:e>
                            <m:r>
                              <a:rPr lang="en-GB" sz="13800">
                                <a:latin typeface="Cambria Math"/>
                              </a:rPr>
                              <m:t>𝑊</m:t>
                            </m:r>
                          </m:e>
                          <m:sub>
                            <m:r>
                              <a:rPr lang="en-GB" sz="13800">
                                <a:latin typeface="Cambria Math"/>
                              </a:rPr>
                              <m:t>𝑒</m:t>
                            </m:r>
                          </m:sub>
                        </m:sSub>
                      </m:num>
                      <m:den>
                        <m:sSub>
                          <m:sSubPr>
                            <m:ctrlPr>
                              <a:rPr lang="en-GB" sz="13800" i="1">
                                <a:latin typeface="Cambria Math" panose="02040503050406030204" pitchFamily="18" charset="0"/>
                              </a:rPr>
                            </m:ctrlPr>
                          </m:sSubPr>
                          <m:e>
                            <m:r>
                              <a:rPr lang="en-GB" sz="13800">
                                <a:latin typeface="Cambria Math"/>
                              </a:rPr>
                              <m:t>𝑊</m:t>
                            </m:r>
                          </m:e>
                          <m:sub>
                            <m:r>
                              <a:rPr lang="en-GB" sz="13800">
                                <a:latin typeface="Cambria Math"/>
                              </a:rPr>
                              <m:t>0</m:t>
                            </m:r>
                          </m:sub>
                        </m:sSub>
                      </m:den>
                    </m:f>
                  </m:oMath>
                </a14:m>
                <a:r>
                  <a:rPr lang="en-GB" sz="13800" dirty="0"/>
                  <a:t> ?</a:t>
                </a:r>
              </a:p>
            </p:txBody>
          </p:sp>
        </mc:Choice>
        <mc:Fallback xmlns="">
          <p:sp>
            <p:nvSpPr>
              <p:cNvPr id="4" name="Rectangle 3"/>
              <p:cNvSpPr>
                <a:spLocks noRot="1" noChangeAspect="1" noMove="1" noResize="1" noEditPoints="1" noAdjustHandles="1" noChangeArrowheads="1" noChangeShapeType="1" noTextEdit="1"/>
              </p:cNvSpPr>
              <p:nvPr/>
            </p:nvSpPr>
            <p:spPr>
              <a:xfrm>
                <a:off x="1619672" y="2132856"/>
                <a:ext cx="3744416" cy="3372270"/>
              </a:xfrm>
              <a:prstGeom prst="rect">
                <a:avLst/>
              </a:prstGeom>
              <a:blipFill>
                <a:blip r:embed="rId3"/>
                <a:stretch>
                  <a:fillRect t="-4340" r="-18893" b="-5425"/>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39DBCA7-DFBA-0544-807A-EB9390AA3113}"/>
                  </a:ext>
                </a:extLst>
              </p14:cNvPr>
              <p14:cNvContentPartPr/>
              <p14:nvPr/>
            </p14:nvContentPartPr>
            <p14:xfrm>
              <a:off x="498600" y="1490040"/>
              <a:ext cx="8524440" cy="4635720"/>
            </p14:xfrm>
          </p:contentPart>
        </mc:Choice>
        <mc:Fallback>
          <p:pic>
            <p:nvPicPr>
              <p:cNvPr id="5" name="Ink 4">
                <a:extLst>
                  <a:ext uri="{FF2B5EF4-FFF2-40B4-BE49-F238E27FC236}">
                    <a16:creationId xmlns:a16="http://schemas.microsoft.com/office/drawing/2014/main" id="{F39DBCA7-DFBA-0544-807A-EB9390AA3113}"/>
                  </a:ext>
                </a:extLst>
              </p:cNvPr>
              <p:cNvPicPr/>
              <p:nvPr/>
            </p:nvPicPr>
            <p:blipFill>
              <a:blip r:embed="rId5"/>
              <a:stretch>
                <a:fillRect/>
              </a:stretch>
            </p:blipFill>
            <p:spPr>
              <a:xfrm>
                <a:off x="489240" y="1480680"/>
                <a:ext cx="8543160" cy="4654440"/>
              </a:xfrm>
              <a:prstGeom prst="rect">
                <a:avLst/>
              </a:prstGeom>
            </p:spPr>
          </p:pic>
        </mc:Fallback>
      </mc:AlternateContent>
    </p:spTree>
    <p:extLst>
      <p:ext uri="{BB962C8B-B14F-4D97-AF65-F5344CB8AC3E}">
        <p14:creationId xmlns:p14="http://schemas.microsoft.com/office/powerpoint/2010/main" val="99684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325436" y="1916862"/>
            <a:ext cx="4668062" cy="4523986"/>
          </a:xfrm>
          <a:prstGeom prst="rect">
            <a:avLst/>
          </a:prstGeom>
        </p:spPr>
      </p:pic>
      <p:sp>
        <p:nvSpPr>
          <p:cNvPr id="2" name="Title 1"/>
          <p:cNvSpPr>
            <a:spLocks noGrp="1"/>
          </p:cNvSpPr>
          <p:nvPr>
            <p:ph type="title"/>
          </p:nvPr>
        </p:nvSpPr>
        <p:spPr/>
        <p:txBody>
          <a:bodyPr/>
          <a:lstStyle/>
          <a:p>
            <a:r>
              <a:rPr lang="en-GB" dirty="0"/>
              <a:t>Empty Weight Estimate</a:t>
            </a:r>
          </a:p>
        </p:txBody>
      </p:sp>
      <p:sp>
        <p:nvSpPr>
          <p:cNvPr id="3" name="Content Placeholder 2"/>
          <p:cNvSpPr>
            <a:spLocks noGrp="1"/>
          </p:cNvSpPr>
          <p:nvPr>
            <p:ph idx="1"/>
          </p:nvPr>
        </p:nvSpPr>
        <p:spPr>
          <a:xfrm>
            <a:off x="838200" y="1943100"/>
            <a:ext cx="3733800" cy="4510236"/>
          </a:xfrm>
        </p:spPr>
        <p:txBody>
          <a:bodyPr/>
          <a:lstStyle/>
          <a:p>
            <a:pPr>
              <a:buFont typeface="Arial" panose="020B0604020202020204" pitchFamily="34" charset="0"/>
              <a:buChar char="•"/>
            </a:pPr>
            <a:r>
              <a:rPr lang="en-GB" dirty="0"/>
              <a:t>The initial empty weight will be estimated from the fraction of empty to take-off weight fraction.</a:t>
            </a:r>
          </a:p>
          <a:p>
            <a:pPr>
              <a:buFont typeface="Arial" panose="020B0604020202020204" pitchFamily="34" charset="0"/>
              <a:buChar char="•"/>
            </a:pPr>
            <a:r>
              <a:rPr lang="en-GB" dirty="0"/>
              <a:t>In future iterations this can be improved by adding the mass of the different components.</a:t>
            </a:r>
          </a:p>
          <a:p>
            <a:pPr>
              <a:buFont typeface="Arial" panose="020B0604020202020204" pitchFamily="34" charset="0"/>
              <a:buChar char="•"/>
            </a:pPr>
            <a:r>
              <a:rPr lang="en-GB" dirty="0"/>
              <a:t>Empty weight fraction will be estimated from historical data.</a:t>
            </a:r>
          </a:p>
          <a:p>
            <a:pPr lvl="1">
              <a:buFont typeface="Arial" panose="020B0604020202020204" pitchFamily="34" charset="0"/>
              <a:buChar char="•"/>
            </a:pPr>
            <a:r>
              <a:rPr lang="en-GB" dirty="0"/>
              <a:t>Typically lies between 0.3 and 0.7 – quite a range!!</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587DA3B-41C7-DE45-B533-BA46E02D2ED1}"/>
                  </a:ext>
                </a:extLst>
              </p14:cNvPr>
              <p14:cNvContentPartPr/>
              <p14:nvPr/>
            </p14:nvContentPartPr>
            <p14:xfrm>
              <a:off x="4163400" y="1808640"/>
              <a:ext cx="4569840" cy="4183560"/>
            </p14:xfrm>
          </p:contentPart>
        </mc:Choice>
        <mc:Fallback>
          <p:pic>
            <p:nvPicPr>
              <p:cNvPr id="5" name="Ink 4">
                <a:extLst>
                  <a:ext uri="{FF2B5EF4-FFF2-40B4-BE49-F238E27FC236}">
                    <a16:creationId xmlns:a16="http://schemas.microsoft.com/office/drawing/2014/main" id="{A587DA3B-41C7-DE45-B533-BA46E02D2ED1}"/>
                  </a:ext>
                </a:extLst>
              </p:cNvPr>
              <p:cNvPicPr/>
              <p:nvPr/>
            </p:nvPicPr>
            <p:blipFill>
              <a:blip r:embed="rId4"/>
              <a:stretch>
                <a:fillRect/>
              </a:stretch>
            </p:blipFill>
            <p:spPr>
              <a:xfrm>
                <a:off x="4154040" y="1799280"/>
                <a:ext cx="4588560" cy="4202280"/>
              </a:xfrm>
              <a:prstGeom prst="rect">
                <a:avLst/>
              </a:prstGeom>
            </p:spPr>
          </p:pic>
        </mc:Fallback>
      </mc:AlternateContent>
    </p:spTree>
    <p:extLst>
      <p:ext uri="{BB962C8B-B14F-4D97-AF65-F5344CB8AC3E}">
        <p14:creationId xmlns:p14="http://schemas.microsoft.com/office/powerpoint/2010/main" val="245460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Empty Weight Estimate</a:t>
            </a:r>
          </a:p>
        </p:txBody>
      </p:sp>
      <p:graphicFrame>
        <p:nvGraphicFramePr>
          <p:cNvPr id="4" name="Table 3"/>
          <p:cNvGraphicFramePr>
            <a:graphicFrameLocks noGrp="1"/>
          </p:cNvGraphicFramePr>
          <p:nvPr>
            <p:extLst>
              <p:ext uri="{D42A27DB-BD31-4B8C-83A1-F6EECF244321}">
                <p14:modId xmlns:p14="http://schemas.microsoft.com/office/powerpoint/2010/main" val="3481218619"/>
              </p:ext>
            </p:extLst>
          </p:nvPr>
        </p:nvGraphicFramePr>
        <p:xfrm>
          <a:off x="323528" y="1642517"/>
          <a:ext cx="4608513" cy="5181600"/>
        </p:xfrm>
        <a:graphic>
          <a:graphicData uri="http://schemas.openxmlformats.org/drawingml/2006/table">
            <a:tbl>
              <a:tblPr firstRow="1" bandRow="1">
                <a:tableStyleId>{073A0DAA-6AF3-43AB-8588-CEC1D06C72B9}</a:tableStyleId>
              </a:tblPr>
              <a:tblGrid>
                <a:gridCol w="288032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1008113">
                  <a:extLst>
                    <a:ext uri="{9D8B030D-6E8A-4147-A177-3AD203B41FA5}">
                      <a16:colId xmlns:a16="http://schemas.microsoft.com/office/drawing/2014/main" val="20002"/>
                    </a:ext>
                  </a:extLst>
                </a:gridCol>
              </a:tblGrid>
              <a:tr h="274406">
                <a:tc>
                  <a:txBody>
                    <a:bodyPr/>
                    <a:lstStyle/>
                    <a:p>
                      <a:r>
                        <a:rPr lang="en-GB" sz="1400" dirty="0"/>
                        <a:t>Type</a:t>
                      </a:r>
                    </a:p>
                  </a:txBody>
                  <a:tcPr/>
                </a:tc>
                <a:tc>
                  <a:txBody>
                    <a:bodyPr/>
                    <a:lstStyle/>
                    <a:p>
                      <a:r>
                        <a:rPr lang="en-GB" sz="1400" dirty="0"/>
                        <a:t>A</a:t>
                      </a:r>
                    </a:p>
                  </a:txBody>
                  <a:tcPr/>
                </a:tc>
                <a:tc>
                  <a:txBody>
                    <a:bodyPr/>
                    <a:lstStyle/>
                    <a:p>
                      <a:r>
                        <a:rPr lang="en-GB" sz="1400" dirty="0"/>
                        <a:t>C</a:t>
                      </a:r>
                    </a:p>
                  </a:txBody>
                  <a:tcPr/>
                </a:tc>
                <a:extLst>
                  <a:ext uri="{0D108BD9-81ED-4DB2-BD59-A6C34878D82A}">
                    <a16:rowId xmlns:a16="http://schemas.microsoft.com/office/drawing/2014/main" val="10000"/>
                  </a:ext>
                </a:extLst>
              </a:tr>
              <a:tr h="274406">
                <a:tc>
                  <a:txBody>
                    <a:bodyPr/>
                    <a:lstStyle/>
                    <a:p>
                      <a:r>
                        <a:rPr lang="en-GB" sz="1400" dirty="0"/>
                        <a:t>Sailplane – unpowered</a:t>
                      </a:r>
                    </a:p>
                  </a:txBody>
                  <a:tcPr/>
                </a:tc>
                <a:tc>
                  <a:txBody>
                    <a:bodyPr/>
                    <a:lstStyle/>
                    <a:p>
                      <a:r>
                        <a:rPr lang="en-GB" sz="1400" dirty="0"/>
                        <a:t>0.83</a:t>
                      </a:r>
                    </a:p>
                  </a:txBody>
                  <a:tcPr/>
                </a:tc>
                <a:tc>
                  <a:txBody>
                    <a:bodyPr/>
                    <a:lstStyle/>
                    <a:p>
                      <a:r>
                        <a:rPr lang="en-GB" sz="1400" dirty="0"/>
                        <a:t>-0.05</a:t>
                      </a:r>
                    </a:p>
                  </a:txBody>
                  <a:tcPr/>
                </a:tc>
                <a:extLst>
                  <a:ext uri="{0D108BD9-81ED-4DB2-BD59-A6C34878D82A}">
                    <a16:rowId xmlns:a16="http://schemas.microsoft.com/office/drawing/2014/main" val="10001"/>
                  </a:ext>
                </a:extLst>
              </a:tr>
              <a:tr h="274406">
                <a:tc>
                  <a:txBody>
                    <a:bodyPr/>
                    <a:lstStyle/>
                    <a:p>
                      <a:r>
                        <a:rPr lang="en-GB" sz="1400" dirty="0"/>
                        <a:t>Sailplane – powered</a:t>
                      </a:r>
                    </a:p>
                  </a:txBody>
                  <a:tcPr/>
                </a:tc>
                <a:tc>
                  <a:txBody>
                    <a:bodyPr/>
                    <a:lstStyle/>
                    <a:p>
                      <a:r>
                        <a:rPr lang="en-GB" sz="1400" dirty="0"/>
                        <a:t>0.88</a:t>
                      </a:r>
                    </a:p>
                  </a:txBody>
                  <a:tcPr/>
                </a:tc>
                <a:tc>
                  <a:txBody>
                    <a:bodyPr/>
                    <a:lstStyle/>
                    <a:p>
                      <a:r>
                        <a:rPr lang="en-GB" sz="1400" dirty="0"/>
                        <a:t>-0.05</a:t>
                      </a:r>
                    </a:p>
                  </a:txBody>
                  <a:tcPr/>
                </a:tc>
                <a:extLst>
                  <a:ext uri="{0D108BD9-81ED-4DB2-BD59-A6C34878D82A}">
                    <a16:rowId xmlns:a16="http://schemas.microsoft.com/office/drawing/2014/main" val="10002"/>
                  </a:ext>
                </a:extLst>
              </a:tr>
              <a:tr h="274406">
                <a:tc>
                  <a:txBody>
                    <a:bodyPr/>
                    <a:lstStyle/>
                    <a:p>
                      <a:r>
                        <a:rPr lang="en-GB" sz="1400" dirty="0"/>
                        <a:t>Homebuilt –</a:t>
                      </a:r>
                      <a:r>
                        <a:rPr lang="en-GB" sz="1400" baseline="0" dirty="0"/>
                        <a:t> metal/wood</a:t>
                      </a:r>
                      <a:endParaRPr lang="en-GB" sz="1400" dirty="0"/>
                    </a:p>
                  </a:txBody>
                  <a:tcPr/>
                </a:tc>
                <a:tc>
                  <a:txBody>
                    <a:bodyPr/>
                    <a:lstStyle/>
                    <a:p>
                      <a:r>
                        <a:rPr lang="en-GB" sz="1400" dirty="0"/>
                        <a:t>1.11</a:t>
                      </a:r>
                    </a:p>
                  </a:txBody>
                  <a:tcPr/>
                </a:tc>
                <a:tc>
                  <a:txBody>
                    <a:bodyPr/>
                    <a:lstStyle/>
                    <a:p>
                      <a:r>
                        <a:rPr lang="en-GB" sz="1400" dirty="0"/>
                        <a:t>-0.09</a:t>
                      </a:r>
                    </a:p>
                  </a:txBody>
                  <a:tcPr/>
                </a:tc>
                <a:extLst>
                  <a:ext uri="{0D108BD9-81ED-4DB2-BD59-A6C34878D82A}">
                    <a16:rowId xmlns:a16="http://schemas.microsoft.com/office/drawing/2014/main" val="10003"/>
                  </a:ext>
                </a:extLst>
              </a:tr>
              <a:tr h="274406">
                <a:tc>
                  <a:txBody>
                    <a:bodyPr/>
                    <a:lstStyle/>
                    <a:p>
                      <a:r>
                        <a:rPr lang="en-GB" sz="1400" dirty="0"/>
                        <a:t>Homebuilt – composite</a:t>
                      </a:r>
                    </a:p>
                  </a:txBody>
                  <a:tcPr/>
                </a:tc>
                <a:tc>
                  <a:txBody>
                    <a:bodyPr/>
                    <a:lstStyle/>
                    <a:p>
                      <a:r>
                        <a:rPr lang="en-GB" sz="1400" dirty="0"/>
                        <a:t>1.07</a:t>
                      </a:r>
                    </a:p>
                  </a:txBody>
                  <a:tcPr/>
                </a:tc>
                <a:tc>
                  <a:txBody>
                    <a:bodyPr/>
                    <a:lstStyle/>
                    <a:p>
                      <a:r>
                        <a:rPr lang="en-GB" sz="1400" dirty="0"/>
                        <a:t>-0.09</a:t>
                      </a:r>
                    </a:p>
                  </a:txBody>
                  <a:tcPr/>
                </a:tc>
                <a:extLst>
                  <a:ext uri="{0D108BD9-81ED-4DB2-BD59-A6C34878D82A}">
                    <a16:rowId xmlns:a16="http://schemas.microsoft.com/office/drawing/2014/main" val="10004"/>
                  </a:ext>
                </a:extLst>
              </a:tr>
              <a:tr h="274406">
                <a:tc>
                  <a:txBody>
                    <a:bodyPr/>
                    <a:lstStyle/>
                    <a:p>
                      <a:r>
                        <a:rPr lang="en-GB" sz="1400" dirty="0"/>
                        <a:t>General aircraft – single engine</a:t>
                      </a:r>
                    </a:p>
                  </a:txBody>
                  <a:tcPr/>
                </a:tc>
                <a:tc>
                  <a:txBody>
                    <a:bodyPr/>
                    <a:lstStyle/>
                    <a:p>
                      <a:r>
                        <a:rPr lang="en-GB" sz="1400" dirty="0"/>
                        <a:t>2.05</a:t>
                      </a:r>
                    </a:p>
                  </a:txBody>
                  <a:tcPr/>
                </a:tc>
                <a:tc>
                  <a:txBody>
                    <a:bodyPr/>
                    <a:lstStyle/>
                    <a:p>
                      <a:r>
                        <a:rPr lang="en-GB" sz="1400" dirty="0"/>
                        <a:t>-0.18</a:t>
                      </a:r>
                    </a:p>
                  </a:txBody>
                  <a:tcPr/>
                </a:tc>
                <a:extLst>
                  <a:ext uri="{0D108BD9-81ED-4DB2-BD59-A6C34878D82A}">
                    <a16:rowId xmlns:a16="http://schemas.microsoft.com/office/drawing/2014/main" val="10005"/>
                  </a:ext>
                </a:extLst>
              </a:tr>
              <a:tr h="274406">
                <a:tc>
                  <a:txBody>
                    <a:bodyPr/>
                    <a:lstStyle/>
                    <a:p>
                      <a:r>
                        <a:rPr lang="en-GB" sz="1400" dirty="0"/>
                        <a:t>General</a:t>
                      </a:r>
                      <a:r>
                        <a:rPr lang="en-GB" sz="1400" baseline="0" dirty="0"/>
                        <a:t> aircraft – twin engine</a:t>
                      </a:r>
                      <a:endParaRPr lang="en-GB" sz="1400" dirty="0"/>
                    </a:p>
                  </a:txBody>
                  <a:tcPr/>
                </a:tc>
                <a:tc>
                  <a:txBody>
                    <a:bodyPr/>
                    <a:lstStyle/>
                    <a:p>
                      <a:r>
                        <a:rPr lang="en-GB" sz="1400" dirty="0"/>
                        <a:t>1.40</a:t>
                      </a:r>
                    </a:p>
                  </a:txBody>
                  <a:tcPr/>
                </a:tc>
                <a:tc>
                  <a:txBody>
                    <a:bodyPr/>
                    <a:lstStyle/>
                    <a:p>
                      <a:r>
                        <a:rPr lang="en-GB" sz="1400" dirty="0"/>
                        <a:t>-0.10</a:t>
                      </a:r>
                    </a:p>
                  </a:txBody>
                  <a:tcPr/>
                </a:tc>
                <a:extLst>
                  <a:ext uri="{0D108BD9-81ED-4DB2-BD59-A6C34878D82A}">
                    <a16:rowId xmlns:a16="http://schemas.microsoft.com/office/drawing/2014/main" val="10006"/>
                  </a:ext>
                </a:extLst>
              </a:tr>
              <a:tr h="274406">
                <a:tc>
                  <a:txBody>
                    <a:bodyPr/>
                    <a:lstStyle/>
                    <a:p>
                      <a:r>
                        <a:rPr lang="en-GB" sz="1400" dirty="0"/>
                        <a:t>Agricultural aircraft</a:t>
                      </a:r>
                    </a:p>
                  </a:txBody>
                  <a:tcPr/>
                </a:tc>
                <a:tc>
                  <a:txBody>
                    <a:bodyPr/>
                    <a:lstStyle/>
                    <a:p>
                      <a:r>
                        <a:rPr lang="en-GB" sz="1400" dirty="0"/>
                        <a:t>0.72</a:t>
                      </a:r>
                    </a:p>
                  </a:txBody>
                  <a:tcPr/>
                </a:tc>
                <a:tc>
                  <a:txBody>
                    <a:bodyPr/>
                    <a:lstStyle/>
                    <a:p>
                      <a:r>
                        <a:rPr lang="en-GB" sz="1400" dirty="0"/>
                        <a:t>-0.03</a:t>
                      </a:r>
                    </a:p>
                  </a:txBody>
                  <a:tcPr/>
                </a:tc>
                <a:extLst>
                  <a:ext uri="{0D108BD9-81ED-4DB2-BD59-A6C34878D82A}">
                    <a16:rowId xmlns:a16="http://schemas.microsoft.com/office/drawing/2014/main" val="10007"/>
                  </a:ext>
                </a:extLst>
              </a:tr>
              <a:tr h="274406">
                <a:tc>
                  <a:txBody>
                    <a:bodyPr/>
                    <a:lstStyle/>
                    <a:p>
                      <a:r>
                        <a:rPr lang="en-GB" sz="1400" dirty="0"/>
                        <a:t>Twin turboprop</a:t>
                      </a:r>
                    </a:p>
                  </a:txBody>
                  <a:tcPr/>
                </a:tc>
                <a:tc>
                  <a:txBody>
                    <a:bodyPr/>
                    <a:lstStyle/>
                    <a:p>
                      <a:r>
                        <a:rPr lang="en-GB" sz="1400" dirty="0"/>
                        <a:t>0.92</a:t>
                      </a:r>
                    </a:p>
                  </a:txBody>
                  <a:tcPr/>
                </a:tc>
                <a:tc>
                  <a:txBody>
                    <a:bodyPr/>
                    <a:lstStyle/>
                    <a:p>
                      <a:r>
                        <a:rPr lang="en-GB" sz="1400" dirty="0"/>
                        <a:t>-0.05</a:t>
                      </a:r>
                    </a:p>
                  </a:txBody>
                  <a:tcPr/>
                </a:tc>
                <a:extLst>
                  <a:ext uri="{0D108BD9-81ED-4DB2-BD59-A6C34878D82A}">
                    <a16:rowId xmlns:a16="http://schemas.microsoft.com/office/drawing/2014/main" val="10008"/>
                  </a:ext>
                </a:extLst>
              </a:tr>
              <a:tr h="274406">
                <a:tc>
                  <a:txBody>
                    <a:bodyPr/>
                    <a:lstStyle/>
                    <a:p>
                      <a:r>
                        <a:rPr lang="en-GB" sz="1400" dirty="0"/>
                        <a:t>Flying boat</a:t>
                      </a:r>
                    </a:p>
                  </a:txBody>
                  <a:tcPr/>
                </a:tc>
                <a:tc>
                  <a:txBody>
                    <a:bodyPr/>
                    <a:lstStyle/>
                    <a:p>
                      <a:r>
                        <a:rPr lang="en-GB" sz="1400" dirty="0"/>
                        <a:t>1.05</a:t>
                      </a:r>
                    </a:p>
                  </a:txBody>
                  <a:tcPr/>
                </a:tc>
                <a:tc>
                  <a:txBody>
                    <a:bodyPr/>
                    <a:lstStyle/>
                    <a:p>
                      <a:r>
                        <a:rPr lang="en-GB" sz="1400" dirty="0"/>
                        <a:t>-0.05</a:t>
                      </a:r>
                    </a:p>
                  </a:txBody>
                  <a:tcPr/>
                </a:tc>
                <a:extLst>
                  <a:ext uri="{0D108BD9-81ED-4DB2-BD59-A6C34878D82A}">
                    <a16:rowId xmlns:a16="http://schemas.microsoft.com/office/drawing/2014/main" val="10009"/>
                  </a:ext>
                </a:extLst>
              </a:tr>
              <a:tr h="274406">
                <a:tc>
                  <a:txBody>
                    <a:bodyPr/>
                    <a:lstStyle/>
                    <a:p>
                      <a:r>
                        <a:rPr lang="en-GB" sz="1400" dirty="0"/>
                        <a:t>Jet</a:t>
                      </a:r>
                      <a:r>
                        <a:rPr lang="en-GB" sz="1400" baseline="0" dirty="0"/>
                        <a:t> trainer</a:t>
                      </a:r>
                      <a:endParaRPr lang="en-GB" sz="1400" dirty="0"/>
                    </a:p>
                  </a:txBody>
                  <a:tcPr/>
                </a:tc>
                <a:tc>
                  <a:txBody>
                    <a:bodyPr/>
                    <a:lstStyle/>
                    <a:p>
                      <a:r>
                        <a:rPr lang="en-GB" sz="1400" dirty="0"/>
                        <a:t>1.47</a:t>
                      </a:r>
                    </a:p>
                  </a:txBody>
                  <a:tcPr/>
                </a:tc>
                <a:tc>
                  <a:txBody>
                    <a:bodyPr/>
                    <a:lstStyle/>
                    <a:p>
                      <a:r>
                        <a:rPr lang="en-GB" sz="1400" dirty="0"/>
                        <a:t>-0.10</a:t>
                      </a:r>
                    </a:p>
                  </a:txBody>
                  <a:tcPr/>
                </a:tc>
                <a:extLst>
                  <a:ext uri="{0D108BD9-81ED-4DB2-BD59-A6C34878D82A}">
                    <a16:rowId xmlns:a16="http://schemas.microsoft.com/office/drawing/2014/main" val="10010"/>
                  </a:ext>
                </a:extLst>
              </a:tr>
              <a:tr h="274406">
                <a:tc>
                  <a:txBody>
                    <a:bodyPr/>
                    <a:lstStyle/>
                    <a:p>
                      <a:r>
                        <a:rPr lang="en-GB" sz="1400" dirty="0"/>
                        <a:t>Jet</a:t>
                      </a:r>
                      <a:r>
                        <a:rPr lang="en-GB" sz="1400" baseline="0" dirty="0"/>
                        <a:t> fighter</a:t>
                      </a:r>
                      <a:endParaRPr lang="en-GB" sz="1400" dirty="0"/>
                    </a:p>
                  </a:txBody>
                  <a:tcPr/>
                </a:tc>
                <a:tc>
                  <a:txBody>
                    <a:bodyPr/>
                    <a:lstStyle/>
                    <a:p>
                      <a:r>
                        <a:rPr lang="en-GB" sz="1400" dirty="0"/>
                        <a:t>2.11</a:t>
                      </a:r>
                    </a:p>
                  </a:txBody>
                  <a:tcPr/>
                </a:tc>
                <a:tc>
                  <a:txBody>
                    <a:bodyPr/>
                    <a:lstStyle/>
                    <a:p>
                      <a:r>
                        <a:rPr lang="en-GB" sz="1400" dirty="0"/>
                        <a:t>-0.13</a:t>
                      </a:r>
                    </a:p>
                  </a:txBody>
                  <a:tcPr/>
                </a:tc>
                <a:extLst>
                  <a:ext uri="{0D108BD9-81ED-4DB2-BD59-A6C34878D82A}">
                    <a16:rowId xmlns:a16="http://schemas.microsoft.com/office/drawing/2014/main" val="10011"/>
                  </a:ext>
                </a:extLst>
              </a:tr>
              <a:tr h="274406">
                <a:tc>
                  <a:txBody>
                    <a:bodyPr/>
                    <a:lstStyle/>
                    <a:p>
                      <a:r>
                        <a:rPr lang="en-GB" sz="1400" dirty="0"/>
                        <a:t>Military cargo/bomber</a:t>
                      </a:r>
                    </a:p>
                  </a:txBody>
                  <a:tcPr/>
                </a:tc>
                <a:tc>
                  <a:txBody>
                    <a:bodyPr/>
                    <a:lstStyle/>
                    <a:p>
                      <a:r>
                        <a:rPr lang="en-GB" sz="1400" dirty="0"/>
                        <a:t>0.88</a:t>
                      </a:r>
                    </a:p>
                  </a:txBody>
                  <a:tcPr/>
                </a:tc>
                <a:tc>
                  <a:txBody>
                    <a:bodyPr/>
                    <a:lstStyle/>
                    <a:p>
                      <a:r>
                        <a:rPr lang="en-GB" sz="1400" dirty="0"/>
                        <a:t>-0.07</a:t>
                      </a:r>
                    </a:p>
                  </a:txBody>
                  <a:tcPr/>
                </a:tc>
                <a:extLst>
                  <a:ext uri="{0D108BD9-81ED-4DB2-BD59-A6C34878D82A}">
                    <a16:rowId xmlns:a16="http://schemas.microsoft.com/office/drawing/2014/main" val="10012"/>
                  </a:ext>
                </a:extLst>
              </a:tr>
              <a:tr h="274406">
                <a:tc>
                  <a:txBody>
                    <a:bodyPr/>
                    <a:lstStyle/>
                    <a:p>
                      <a:r>
                        <a:rPr lang="en-GB" sz="1400" dirty="0"/>
                        <a:t>Jet</a:t>
                      </a:r>
                      <a:r>
                        <a:rPr lang="en-GB" sz="1400" baseline="0" dirty="0"/>
                        <a:t> transport</a:t>
                      </a:r>
                      <a:endParaRPr lang="en-GB" sz="1400" dirty="0"/>
                    </a:p>
                  </a:txBody>
                  <a:tcPr/>
                </a:tc>
                <a:tc>
                  <a:txBody>
                    <a:bodyPr/>
                    <a:lstStyle/>
                    <a:p>
                      <a:r>
                        <a:rPr lang="en-GB" sz="1400" dirty="0"/>
                        <a:t>0.97</a:t>
                      </a:r>
                    </a:p>
                  </a:txBody>
                  <a:tcPr/>
                </a:tc>
                <a:tc>
                  <a:txBody>
                    <a:bodyPr/>
                    <a:lstStyle/>
                    <a:p>
                      <a:r>
                        <a:rPr lang="en-GB" sz="1400" dirty="0"/>
                        <a:t>-0.06</a:t>
                      </a:r>
                    </a:p>
                  </a:txBody>
                  <a:tcPr/>
                </a:tc>
                <a:extLst>
                  <a:ext uri="{0D108BD9-81ED-4DB2-BD59-A6C34878D82A}">
                    <a16:rowId xmlns:a16="http://schemas.microsoft.com/office/drawing/2014/main" val="10013"/>
                  </a:ext>
                </a:extLst>
              </a:tr>
              <a:tr h="274406">
                <a:tc>
                  <a:txBody>
                    <a:bodyPr/>
                    <a:lstStyle/>
                    <a:p>
                      <a:r>
                        <a:rPr lang="en-GB" sz="1400" dirty="0"/>
                        <a:t>UAV – tactical recce</a:t>
                      </a:r>
                      <a:r>
                        <a:rPr lang="en-GB" sz="1400" baseline="0" dirty="0"/>
                        <a:t> &amp; UCAV</a:t>
                      </a:r>
                      <a:endParaRPr lang="en-GB" sz="1400" dirty="0"/>
                    </a:p>
                  </a:txBody>
                  <a:tcPr/>
                </a:tc>
                <a:tc>
                  <a:txBody>
                    <a:bodyPr/>
                    <a:lstStyle/>
                    <a:p>
                      <a:r>
                        <a:rPr lang="en-GB" sz="1400" dirty="0"/>
                        <a:t>1.53</a:t>
                      </a:r>
                    </a:p>
                  </a:txBody>
                  <a:tcPr/>
                </a:tc>
                <a:tc>
                  <a:txBody>
                    <a:bodyPr/>
                    <a:lstStyle/>
                    <a:p>
                      <a:r>
                        <a:rPr lang="en-GB" sz="1400" dirty="0"/>
                        <a:t>-0.16</a:t>
                      </a:r>
                    </a:p>
                  </a:txBody>
                  <a:tcPr/>
                </a:tc>
                <a:extLst>
                  <a:ext uri="{0D108BD9-81ED-4DB2-BD59-A6C34878D82A}">
                    <a16:rowId xmlns:a16="http://schemas.microsoft.com/office/drawing/2014/main" val="10014"/>
                  </a:ext>
                </a:extLst>
              </a:tr>
              <a:tr h="274406">
                <a:tc>
                  <a:txBody>
                    <a:bodyPr/>
                    <a:lstStyle/>
                    <a:p>
                      <a:r>
                        <a:rPr lang="en-GB" sz="1400" dirty="0"/>
                        <a:t>UAV – high altitude</a:t>
                      </a:r>
                    </a:p>
                  </a:txBody>
                  <a:tcPr/>
                </a:tc>
                <a:tc>
                  <a:txBody>
                    <a:bodyPr/>
                    <a:lstStyle/>
                    <a:p>
                      <a:r>
                        <a:rPr lang="en-GB" sz="1400" dirty="0"/>
                        <a:t>2.48</a:t>
                      </a:r>
                    </a:p>
                  </a:txBody>
                  <a:tcPr/>
                </a:tc>
                <a:tc>
                  <a:txBody>
                    <a:bodyPr/>
                    <a:lstStyle/>
                    <a:p>
                      <a:r>
                        <a:rPr lang="en-GB" sz="1400" dirty="0"/>
                        <a:t>-0.18</a:t>
                      </a:r>
                    </a:p>
                  </a:txBody>
                  <a:tcPr/>
                </a:tc>
                <a:extLst>
                  <a:ext uri="{0D108BD9-81ED-4DB2-BD59-A6C34878D82A}">
                    <a16:rowId xmlns:a16="http://schemas.microsoft.com/office/drawing/2014/main" val="10015"/>
                  </a:ext>
                </a:extLst>
              </a:tr>
              <a:tr h="274406">
                <a:tc>
                  <a:txBody>
                    <a:bodyPr/>
                    <a:lstStyle/>
                    <a:p>
                      <a:r>
                        <a:rPr lang="en-GB" sz="1400" dirty="0"/>
                        <a:t>UAV small</a:t>
                      </a:r>
                    </a:p>
                  </a:txBody>
                  <a:tcPr/>
                </a:tc>
                <a:tc>
                  <a:txBody>
                    <a:bodyPr/>
                    <a:lstStyle/>
                    <a:p>
                      <a:r>
                        <a:rPr lang="en-GB" sz="1400" dirty="0"/>
                        <a:t>0.86</a:t>
                      </a:r>
                    </a:p>
                  </a:txBody>
                  <a:tcPr/>
                </a:tc>
                <a:tc>
                  <a:txBody>
                    <a:bodyPr/>
                    <a:lstStyle/>
                    <a:p>
                      <a:r>
                        <a:rPr lang="en-GB" sz="1400" dirty="0"/>
                        <a:t>-0.06</a:t>
                      </a:r>
                    </a:p>
                  </a:txBody>
                  <a:tcPr/>
                </a:tc>
                <a:extLst>
                  <a:ext uri="{0D108BD9-81ED-4DB2-BD59-A6C34878D82A}">
                    <a16:rowId xmlns:a16="http://schemas.microsoft.com/office/drawing/2014/main" val="10016"/>
                  </a:ext>
                </a:extLst>
              </a:tr>
            </a:tbl>
          </a:graphicData>
        </a:graphic>
      </p:graphicFrame>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5076056" y="1556792"/>
                <a:ext cx="3943400" cy="5299298"/>
              </a:xfrm>
            </p:spPr>
            <p:txBody>
              <a:bodyPr/>
              <a:lstStyle/>
              <a:p>
                <a:pPr>
                  <a:buFont typeface="Arial" panose="020B0604020202020204" pitchFamily="34" charset="0"/>
                  <a:buChar char="•"/>
                </a:pPr>
                <a:r>
                  <a:rPr lang="en-GB" dirty="0"/>
                  <a:t>Empty weight fraction will be estimated from historical data.</a:t>
                </a:r>
              </a:p>
              <a:p>
                <a:pPr lvl="1">
                  <a:buFont typeface="Arial" panose="020B0604020202020204" pitchFamily="34" charset="0"/>
                  <a:buChar char="•"/>
                </a:pPr>
                <a:r>
                  <a:rPr lang="en-GB" dirty="0"/>
                  <a:t>Typically lies between 0.3 and 0.7 – quite a range!!</a:t>
                </a:r>
              </a:p>
              <a:p>
                <a:pPr lvl="1">
                  <a:buFont typeface="Arial" panose="020B0604020202020204" pitchFamily="34" charset="0"/>
                  <a:buChar char="•"/>
                </a:pPr>
                <a:r>
                  <a:rPr lang="en-GB" dirty="0"/>
                  <a:t>Historical data follows the following trend</a:t>
                </a:r>
              </a:p>
              <a:p>
                <a:pPr marL="381000" lvl="1" indent="0">
                  <a:buNone/>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𝑒</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den>
                      </m:f>
                      <m:r>
                        <a:rPr lang="en-GB" i="1">
                          <a:latin typeface="Cambria Math"/>
                        </a:rPr>
                        <m:t>=</m:t>
                      </m:r>
                      <m:r>
                        <a:rPr lang="en-GB" i="1">
                          <a:latin typeface="Cambria Math"/>
                        </a:rPr>
                        <m:t>𝐴</m:t>
                      </m:r>
                      <m:sSubSup>
                        <m:sSubSupPr>
                          <m:ctrlPr>
                            <a:rPr lang="en-GB" i="1">
                              <a:latin typeface="Cambria Math" panose="02040503050406030204" pitchFamily="18" charset="0"/>
                            </a:rPr>
                          </m:ctrlPr>
                        </m:sSubSupPr>
                        <m:e>
                          <m:r>
                            <a:rPr lang="en-GB" i="1">
                              <a:latin typeface="Cambria Math"/>
                            </a:rPr>
                            <m:t>𝑊</m:t>
                          </m:r>
                        </m:e>
                        <m:sub>
                          <m:r>
                            <a:rPr lang="en-GB" i="1">
                              <a:latin typeface="Cambria Math"/>
                            </a:rPr>
                            <m:t>0</m:t>
                          </m:r>
                        </m:sub>
                        <m:sup>
                          <m:r>
                            <a:rPr lang="en-GB" i="1">
                              <a:latin typeface="Cambria Math"/>
                            </a:rPr>
                            <m:t>𝐶</m:t>
                          </m:r>
                        </m:sup>
                      </m:sSubSup>
                    </m:oMath>
                  </m:oMathPara>
                </a14:m>
                <a:endParaRPr lang="en-GB" dirty="0"/>
              </a:p>
              <a:p>
                <a:pPr marL="381000" lvl="1" indent="0">
                  <a:buNone/>
                </a:pPr>
                <a:r>
                  <a:rPr lang="en-GB" dirty="0"/>
                  <a:t>Where A and C are constants which are dependent on the type of aircraft.</a:t>
                </a:r>
              </a:p>
              <a:p>
                <a:r>
                  <a:rPr lang="en-GB" dirty="0"/>
                  <a:t>Note: variable sweep wings are heavier than fixed wings, to account for this multiply the empty weight fraction by 1.04.</a:t>
                </a:r>
              </a:p>
              <a:p>
                <a:r>
                  <a:rPr lang="en-GB" dirty="0"/>
                  <a:t>Based on limited data of composite aircraft multiply the empty weight of these aircraft by 0.95.</a:t>
                </a:r>
              </a:p>
              <a:p>
                <a:pPr lvl="1">
                  <a:buFont typeface="Arial" panose="020B0604020202020204" pitchFamily="34" charset="0"/>
                  <a:buChar char="•"/>
                </a:pPr>
                <a:endParaRPr lang="en-GB" dirty="0"/>
              </a:p>
              <a:p>
                <a:endParaRPr lang="en-GB" dirty="0"/>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5076056" y="1556792"/>
                <a:ext cx="3943400" cy="5299298"/>
              </a:xfrm>
              <a:blipFill rotWithShape="1">
                <a:blip r:embed="rId2"/>
                <a:stretch>
                  <a:fillRect l="-3709" t="-1379" r="-4637"/>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836AFBB1-7951-2744-B4AB-45CD9243F185}"/>
                  </a:ext>
                </a:extLst>
              </p14:cNvPr>
              <p14:cNvContentPartPr/>
              <p14:nvPr/>
            </p14:nvContentPartPr>
            <p14:xfrm>
              <a:off x="4648320" y="3105720"/>
              <a:ext cx="3134880" cy="2702520"/>
            </p14:xfrm>
          </p:contentPart>
        </mc:Choice>
        <mc:Fallback>
          <p:pic>
            <p:nvPicPr>
              <p:cNvPr id="3" name="Ink 2">
                <a:extLst>
                  <a:ext uri="{FF2B5EF4-FFF2-40B4-BE49-F238E27FC236}">
                    <a16:creationId xmlns:a16="http://schemas.microsoft.com/office/drawing/2014/main" id="{836AFBB1-7951-2744-B4AB-45CD9243F185}"/>
                  </a:ext>
                </a:extLst>
              </p:cNvPr>
              <p:cNvPicPr/>
              <p:nvPr/>
            </p:nvPicPr>
            <p:blipFill>
              <a:blip r:embed="rId4"/>
              <a:stretch>
                <a:fillRect/>
              </a:stretch>
            </p:blipFill>
            <p:spPr>
              <a:xfrm>
                <a:off x="4638960" y="3096360"/>
                <a:ext cx="3153600" cy="2721240"/>
              </a:xfrm>
              <a:prstGeom prst="rect">
                <a:avLst/>
              </a:prstGeom>
            </p:spPr>
          </p:pic>
        </mc:Fallback>
      </mc:AlternateContent>
    </p:spTree>
    <p:extLst>
      <p:ext uri="{BB962C8B-B14F-4D97-AF65-F5344CB8AC3E}">
        <p14:creationId xmlns:p14="http://schemas.microsoft.com/office/powerpoint/2010/main" val="323992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516216" y="1700808"/>
                <a:ext cx="2369840" cy="1099592"/>
              </a:xfrm>
            </p:spPr>
            <p:txBody>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r>
                        <a:rPr lang="en-GB" i="1">
                          <a:latin typeface="Cambria Math"/>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𝑐𝑟𝑒𝑤</m:t>
                              </m:r>
                            </m:sub>
                          </m:sSub>
                          <m:r>
                            <a:rPr lang="en-GB" i="1">
                              <a:latin typeface="Cambria Math"/>
                            </a:rPr>
                            <m:t>+</m:t>
                          </m:r>
                          <m:sSub>
                            <m:sSubPr>
                              <m:ctrlPr>
                                <a:rPr lang="en-GB" i="1">
                                  <a:latin typeface="Cambria Math" panose="02040503050406030204" pitchFamily="18" charset="0"/>
                                </a:rPr>
                              </m:ctrlPr>
                            </m:sSubPr>
                            <m:e>
                              <m:r>
                                <a:rPr lang="en-GB" i="1">
                                  <a:latin typeface="Cambria Math"/>
                                </a:rPr>
                                <m:t>𝑊</m:t>
                              </m:r>
                            </m:e>
                            <m:sub>
                              <m:r>
                                <a:rPr lang="en-GB" i="1">
                                  <a:latin typeface="Cambria Math"/>
                                </a:rPr>
                                <m:t>𝑝𝑎𝑦𝑙𝑜𝑎𝑑</m:t>
                              </m:r>
                            </m:sub>
                          </m:sSub>
                        </m:num>
                        <m:den>
                          <m:r>
                            <a:rPr lang="en-GB" i="1">
                              <a:latin typeface="Cambria Math"/>
                            </a:rPr>
                            <m:t>1−</m:t>
                          </m:r>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𝑓</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den>
                              </m:f>
                            </m:e>
                          </m:d>
                          <m:r>
                            <a:rPr lang="en-GB" i="1">
                              <a:latin typeface="Cambria Math"/>
                            </a:rPr>
                            <m:t>−</m:t>
                          </m:r>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𝑒</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den>
                              </m:f>
                            </m:e>
                          </m:d>
                        </m:den>
                      </m:f>
                    </m:oMath>
                  </m:oMathPara>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516216" y="1700808"/>
                <a:ext cx="2369840" cy="1099592"/>
              </a:xfr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619672" y="2132856"/>
                <a:ext cx="3744416" cy="3512821"/>
              </a:xfrm>
              <a:prstGeom prst="rect">
                <a:avLst/>
              </a:prstGeom>
            </p:spPr>
            <p:txBody>
              <a:bodyPr wrap="square">
                <a:spAutoFit/>
              </a:bodyPr>
              <a:lstStyle/>
              <a:p>
                <a14:m>
                  <m:oMath xmlns:m="http://schemas.openxmlformats.org/officeDocument/2006/math">
                    <m:f>
                      <m:fPr>
                        <m:ctrlPr>
                          <a:rPr lang="en-GB" sz="13800" i="1" smtClean="0">
                            <a:latin typeface="Cambria Math" panose="02040503050406030204" pitchFamily="18" charset="0"/>
                          </a:rPr>
                        </m:ctrlPr>
                      </m:fPr>
                      <m:num>
                        <m:sSub>
                          <m:sSubPr>
                            <m:ctrlPr>
                              <a:rPr lang="en-GB" sz="13800" i="1">
                                <a:latin typeface="Cambria Math" panose="02040503050406030204" pitchFamily="18" charset="0"/>
                              </a:rPr>
                            </m:ctrlPr>
                          </m:sSubPr>
                          <m:e>
                            <m:r>
                              <a:rPr lang="en-GB" sz="13800">
                                <a:latin typeface="Cambria Math"/>
                              </a:rPr>
                              <m:t>𝑊</m:t>
                            </m:r>
                          </m:e>
                          <m:sub>
                            <m:r>
                              <a:rPr lang="en-GB" sz="13800" b="0" i="1" smtClean="0">
                                <a:latin typeface="Cambria Math" panose="02040503050406030204" pitchFamily="18" charset="0"/>
                              </a:rPr>
                              <m:t>𝑓</m:t>
                            </m:r>
                          </m:sub>
                        </m:sSub>
                      </m:num>
                      <m:den>
                        <m:sSub>
                          <m:sSubPr>
                            <m:ctrlPr>
                              <a:rPr lang="en-GB" sz="13800" i="1">
                                <a:latin typeface="Cambria Math" panose="02040503050406030204" pitchFamily="18" charset="0"/>
                              </a:rPr>
                            </m:ctrlPr>
                          </m:sSubPr>
                          <m:e>
                            <m:r>
                              <a:rPr lang="en-GB" sz="13800">
                                <a:latin typeface="Cambria Math"/>
                              </a:rPr>
                              <m:t>𝑊</m:t>
                            </m:r>
                          </m:e>
                          <m:sub>
                            <m:r>
                              <a:rPr lang="en-GB" sz="13800">
                                <a:latin typeface="Cambria Math"/>
                              </a:rPr>
                              <m:t>0</m:t>
                            </m:r>
                          </m:sub>
                        </m:sSub>
                      </m:den>
                    </m:f>
                  </m:oMath>
                </a14:m>
                <a:r>
                  <a:rPr lang="en-GB" sz="13800" dirty="0"/>
                  <a:t> ?</a:t>
                </a:r>
              </a:p>
            </p:txBody>
          </p:sp>
        </mc:Choice>
        <mc:Fallback xmlns="">
          <p:sp>
            <p:nvSpPr>
              <p:cNvPr id="4" name="Rectangle 3"/>
              <p:cNvSpPr>
                <a:spLocks noRot="1" noChangeAspect="1" noMove="1" noResize="1" noEditPoints="1" noAdjustHandles="1" noChangeArrowheads="1" noChangeShapeType="1" noTextEdit="1"/>
              </p:cNvSpPr>
              <p:nvPr/>
            </p:nvSpPr>
            <p:spPr>
              <a:xfrm>
                <a:off x="1619672" y="2132856"/>
                <a:ext cx="3744416" cy="3512821"/>
              </a:xfrm>
              <a:prstGeom prst="rect">
                <a:avLst/>
              </a:prstGeom>
              <a:blipFill>
                <a:blip r:embed="rId3"/>
                <a:stretch>
                  <a:fillRect t="-174" r="-25407" b="-5208"/>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8DE4079A-EC9D-CA42-A4DE-2B030BE67FFC}"/>
                  </a:ext>
                </a:extLst>
              </p14:cNvPr>
              <p14:cNvContentPartPr/>
              <p14:nvPr/>
            </p14:nvContentPartPr>
            <p14:xfrm>
              <a:off x="948240" y="1481040"/>
              <a:ext cx="8195760" cy="4685040"/>
            </p14:xfrm>
          </p:contentPart>
        </mc:Choice>
        <mc:Fallback>
          <p:pic>
            <p:nvPicPr>
              <p:cNvPr id="5" name="Ink 4">
                <a:extLst>
                  <a:ext uri="{FF2B5EF4-FFF2-40B4-BE49-F238E27FC236}">
                    <a16:creationId xmlns:a16="http://schemas.microsoft.com/office/drawing/2014/main" id="{8DE4079A-EC9D-CA42-A4DE-2B030BE67FFC}"/>
                  </a:ext>
                </a:extLst>
              </p:cNvPr>
              <p:cNvPicPr/>
              <p:nvPr/>
            </p:nvPicPr>
            <p:blipFill>
              <a:blip r:embed="rId5"/>
              <a:stretch>
                <a:fillRect/>
              </a:stretch>
            </p:blipFill>
            <p:spPr>
              <a:xfrm>
                <a:off x="938880" y="1471680"/>
                <a:ext cx="8214480" cy="4703760"/>
              </a:xfrm>
              <a:prstGeom prst="rect">
                <a:avLst/>
              </a:prstGeom>
            </p:spPr>
          </p:pic>
        </mc:Fallback>
      </mc:AlternateContent>
    </p:spTree>
    <p:extLst>
      <p:ext uri="{BB962C8B-B14F-4D97-AF65-F5344CB8AC3E}">
        <p14:creationId xmlns:p14="http://schemas.microsoft.com/office/powerpoint/2010/main" val="160782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Fuel Fraction Estimates</a:t>
            </a:r>
          </a:p>
        </p:txBody>
      </p:sp>
      <p:sp>
        <p:nvSpPr>
          <p:cNvPr id="3" name="Content Placeholder 2"/>
          <p:cNvSpPr>
            <a:spLocks noGrp="1"/>
          </p:cNvSpPr>
          <p:nvPr>
            <p:ph idx="1"/>
          </p:nvPr>
        </p:nvSpPr>
        <p:spPr/>
        <p:txBody>
          <a:bodyPr/>
          <a:lstStyle/>
          <a:p>
            <a:pPr>
              <a:buFont typeface="Arial" panose="020B0604020202020204" pitchFamily="34" charset="0"/>
              <a:buChar char="•"/>
            </a:pPr>
            <a:r>
              <a:rPr lang="en-GB" dirty="0"/>
              <a:t>Highly dependent on the mission profile</a:t>
            </a:r>
          </a:p>
          <a:p>
            <a:pPr>
              <a:buFont typeface="Arial" panose="020B0604020202020204" pitchFamily="34" charset="0"/>
              <a:buChar char="•"/>
            </a:pPr>
            <a:r>
              <a:rPr lang="en-GB" dirty="0"/>
              <a:t>Therefore need to </a:t>
            </a:r>
            <a:r>
              <a:rPr lang="en-GB" i="1" dirty="0"/>
              <a:t>fly</a:t>
            </a:r>
            <a:r>
              <a:rPr lang="en-GB" dirty="0"/>
              <a:t> the mission</a:t>
            </a:r>
          </a:p>
          <a:p>
            <a:pPr>
              <a:buFont typeface="Arial" panose="020B0604020202020204" pitchFamily="34" charset="0"/>
              <a:buChar char="•"/>
            </a:pPr>
            <a:r>
              <a:rPr lang="en-GB" dirty="0"/>
              <a:t>In the first instance, fuel can be considered to be proportional to the aircraft weight so fuel fraction can be estimated based on the mission flown.</a:t>
            </a:r>
          </a:p>
          <a:p>
            <a:pPr marL="0" indent="0"/>
            <a:r>
              <a:rPr lang="en-GB" b="1" dirty="0"/>
              <a:t>Mission Profiles</a:t>
            </a:r>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391304" y="2797290"/>
            <a:ext cx="3426714" cy="437769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19A46163-F10D-3144-B000-19FFCD4FEB0D}"/>
                  </a:ext>
                </a:extLst>
              </p14:cNvPr>
              <p14:cNvContentPartPr/>
              <p14:nvPr/>
            </p14:nvContentPartPr>
            <p14:xfrm>
              <a:off x="4379040" y="1667160"/>
              <a:ext cx="4666680" cy="3184920"/>
            </p14:xfrm>
          </p:contentPart>
        </mc:Choice>
        <mc:Fallback>
          <p:pic>
            <p:nvPicPr>
              <p:cNvPr id="5" name="Ink 4">
                <a:extLst>
                  <a:ext uri="{FF2B5EF4-FFF2-40B4-BE49-F238E27FC236}">
                    <a16:creationId xmlns:a16="http://schemas.microsoft.com/office/drawing/2014/main" id="{19A46163-F10D-3144-B000-19FFCD4FEB0D}"/>
                  </a:ext>
                </a:extLst>
              </p:cNvPr>
              <p:cNvPicPr/>
              <p:nvPr/>
            </p:nvPicPr>
            <p:blipFill>
              <a:blip r:embed="rId4"/>
              <a:stretch>
                <a:fillRect/>
              </a:stretch>
            </p:blipFill>
            <p:spPr>
              <a:xfrm>
                <a:off x="4369680" y="1657800"/>
                <a:ext cx="4685400" cy="3203640"/>
              </a:xfrm>
              <a:prstGeom prst="rect">
                <a:avLst/>
              </a:prstGeom>
            </p:spPr>
          </p:pic>
        </mc:Fallback>
      </mc:AlternateContent>
    </p:spTree>
    <p:extLst>
      <p:ext uri="{BB962C8B-B14F-4D97-AF65-F5344CB8AC3E}">
        <p14:creationId xmlns:p14="http://schemas.microsoft.com/office/powerpoint/2010/main" val="3208767433"/>
      </p:ext>
    </p:extLst>
  </p:cSld>
  <p:clrMapOvr>
    <a:masterClrMapping/>
  </p:clrMapOvr>
</p:sld>
</file>

<file path=ppt/theme/theme1.xml><?xml version="1.0" encoding="utf-8"?>
<a:theme xmlns:a="http://schemas.openxmlformats.org/drawingml/2006/main" name="Standarddesign">
  <a:themeElements>
    <a:clrScheme name="Standarddesign 2">
      <a:dk1>
        <a:srgbClr val="6C7070"/>
      </a:dk1>
      <a:lt1>
        <a:srgbClr val="FFFFFF"/>
      </a:lt1>
      <a:dk2>
        <a:srgbClr val="003D81"/>
      </a:dk2>
      <a:lt2>
        <a:srgbClr val="009067"/>
      </a:lt2>
      <a:accent1>
        <a:srgbClr val="C51638"/>
      </a:accent1>
      <a:accent2>
        <a:srgbClr val="47226C"/>
      </a:accent2>
      <a:accent3>
        <a:srgbClr val="FFFFFF"/>
      </a:accent3>
      <a:accent4>
        <a:srgbClr val="5B5F5F"/>
      </a:accent4>
      <a:accent5>
        <a:srgbClr val="DFABAE"/>
      </a:accent5>
      <a:accent6>
        <a:srgbClr val="3F1E61"/>
      </a:accent6>
      <a:hlink>
        <a:srgbClr val="003966"/>
      </a:hlink>
      <a:folHlink>
        <a:srgbClr val="E68E2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1600" b="0" i="1" u="none" strike="noStrike" cap="none" normalizeH="0" baseline="0" smtClean="0">
            <a:ln>
              <a:noFill/>
            </a:ln>
            <a:solidFill>
              <a:srgbClr val="6E6E6F"/>
            </a:solidFill>
            <a:effectLst/>
            <a:latin typeface="Verdana" pitchFamily="34"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1600" b="0" i="1" u="none" strike="noStrike" cap="none" normalizeH="0" baseline="0" smtClean="0">
            <a:ln>
              <a:noFill/>
            </a:ln>
            <a:solidFill>
              <a:srgbClr val="6E6E6F"/>
            </a:solidFill>
            <a:effectLst/>
            <a:latin typeface="Verdana" pitchFamily="34" charset="0"/>
            <a:cs typeface="Times New Roman" pitchFamily="18" charset="0"/>
          </a:defRPr>
        </a:defPPr>
      </a:lstStyle>
    </a:lnDef>
    <a:txDef>
      <a:spPr>
        <a:noFill/>
      </a:spPr>
      <a:bodyPr wrap="none" rtlCol="0">
        <a:spAutoFit/>
      </a:bodyPr>
      <a:lstStyle>
        <a:defPPr marL="363538" indent="-363538">
          <a:spcBef>
            <a:spcPts val="0"/>
          </a:spcBef>
          <a:spcAft>
            <a:spcPts val="0"/>
          </a:spcAft>
          <a:defRPr sz="1800" i="0" dirty="0" smtClean="0">
            <a:solidFill>
              <a:srgbClr val="040404"/>
            </a:solidFill>
            <a:latin typeface="+mn-lt"/>
          </a:defRPr>
        </a:defPPr>
      </a:lstStyle>
    </a:txDef>
  </a:objectDefaults>
  <a:extraClrSchemeLst>
    <a:extraClrScheme>
      <a:clrScheme name="Standarddesign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2">
        <a:dk1>
          <a:srgbClr val="6C7070"/>
        </a:dk1>
        <a:lt1>
          <a:srgbClr val="FFFFFF"/>
        </a:lt1>
        <a:dk2>
          <a:srgbClr val="003D81"/>
        </a:dk2>
        <a:lt2>
          <a:srgbClr val="009067"/>
        </a:lt2>
        <a:accent1>
          <a:srgbClr val="C51638"/>
        </a:accent1>
        <a:accent2>
          <a:srgbClr val="47226C"/>
        </a:accent2>
        <a:accent3>
          <a:srgbClr val="FFFFFF"/>
        </a:accent3>
        <a:accent4>
          <a:srgbClr val="5B5F5F"/>
        </a:accent4>
        <a:accent5>
          <a:srgbClr val="DFABAE"/>
        </a:accent5>
        <a:accent6>
          <a:srgbClr val="3F1E61"/>
        </a:accent6>
        <a:hlink>
          <a:srgbClr val="003966"/>
        </a:hlink>
        <a:folHlink>
          <a:srgbClr val="E68E2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8818</TotalTime>
  <Words>948</Words>
  <Application>Microsoft Office PowerPoint</Application>
  <PresentationFormat>On-screen Show (4:3)</PresentationFormat>
  <Paragraphs>287</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Standarddesign</vt:lpstr>
      <vt:lpstr>Initial Sizing</vt:lpstr>
      <vt:lpstr>Aircraft Sizing</vt:lpstr>
      <vt:lpstr>Take-off Weight Build-up</vt:lpstr>
      <vt:lpstr>Take-off Weight Build-up</vt:lpstr>
      <vt:lpstr>PowerPoint Presentation</vt:lpstr>
      <vt:lpstr>Empty Weight Estimate</vt:lpstr>
      <vt:lpstr>Empty Weight Estimate</vt:lpstr>
      <vt:lpstr>PowerPoint Presentation</vt:lpstr>
      <vt:lpstr>Fuel Fraction Estimates</vt:lpstr>
      <vt:lpstr>Mission Profiles</vt:lpstr>
      <vt:lpstr>Mission Profiles</vt:lpstr>
      <vt:lpstr>Mission Profiles</vt:lpstr>
      <vt:lpstr>Mission Profiles</vt:lpstr>
      <vt:lpstr>PowerPoint Presentation</vt:lpstr>
      <vt:lpstr>Specific Fuel Consumption</vt:lpstr>
      <vt:lpstr>Specific Fuel Consumption (propeller)</vt:lpstr>
      <vt:lpstr>Lift to Drag Ratio Estimation</vt:lpstr>
      <vt:lpstr>PowerPoint Presentation</vt:lpstr>
      <vt:lpstr>Lift to Drag Ratio Estimation</vt:lpstr>
      <vt:lpstr>Lift to Drag Ratio Estimation</vt:lpstr>
      <vt:lpstr>Lift to Drag Ratio Estimation</vt:lpstr>
      <vt:lpstr>Lift to Drag Ratio Estimation</vt:lpstr>
      <vt:lpstr>Fuel Fraction Estimate</vt:lpstr>
      <vt:lpstr>Putting it all together</vt:lpstr>
    </vt:vector>
  </TitlesOfParts>
  <Company>Publications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Imperial College London</dc:title>
  <dc:creator>Seipp, Karsten</dc:creator>
  <cp:lastModifiedBy>Hewson, Robert W</cp:lastModifiedBy>
  <cp:revision>257</cp:revision>
  <dcterms:modified xsi:type="dcterms:W3CDTF">2019-07-05T12:58:43Z</dcterms:modified>
</cp:coreProperties>
</file>