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7"/>
  </p:notesMasterIdLst>
  <p:handoutMasterIdLst>
    <p:handoutMasterId r:id="rId18"/>
  </p:handoutMasterIdLst>
  <p:sldIdLst>
    <p:sldId id="262" r:id="rId2"/>
    <p:sldId id="280" r:id="rId3"/>
    <p:sldId id="285" r:id="rId4"/>
    <p:sldId id="257" r:id="rId5"/>
    <p:sldId id="281" r:id="rId6"/>
    <p:sldId id="294" r:id="rId7"/>
    <p:sldId id="282" r:id="rId8"/>
    <p:sldId id="283" r:id="rId9"/>
    <p:sldId id="284" r:id="rId10"/>
    <p:sldId id="286" r:id="rId11"/>
    <p:sldId id="288" r:id="rId12"/>
    <p:sldId id="293" r:id="rId13"/>
    <p:sldId id="289" r:id="rId14"/>
    <p:sldId id="290" r:id="rId15"/>
    <p:sldId id="29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4D4D"/>
    <a:srgbClr val="F7717B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9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B02557A-7053-4340-A874-8AB926A8EDA1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60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9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3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83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7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2019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4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3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1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5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3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1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656" r:id="rId13"/>
    <p:sldLayoutId id="2147483657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34.89.83.113/index.html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54D4D"/>
                </a:solidFill>
              </a:rPr>
              <a:t>BILLY NO WEIGHTS</a:t>
            </a:r>
            <a:endParaRPr lang="en-US" dirty="0">
              <a:solidFill>
                <a:srgbClr val="F54D4D"/>
              </a:solidFill>
            </a:endParaRPr>
          </a:p>
        </p:txBody>
      </p:sp>
      <p:pic>
        <p:nvPicPr>
          <p:cNvPr id="7" name="Picture Placeholder 6" descr="Two people lifting weights"/>
          <p:cNvPicPr>
            <a:picLocks noGrp="1" noChangeAspect="1"/>
          </p:cNvPicPr>
          <p:nvPr>
            <p:ph type="pic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4" name="Picture Placeholder 3"/>
          <p:cNvSpPr>
            <a:spLocks noGrp="1"/>
          </p:cNvSpPr>
          <p:nvPr>
            <p:ph type="pic" idx="11"/>
          </p:nvPr>
        </p:nvSpPr>
        <p:spPr/>
      </p:sp>
      <p:pic>
        <p:nvPicPr>
          <p:cNvPr id="9" name="Picture Placeholder 8" descr="Man and woman running on indoor track"/>
          <p:cNvPicPr>
            <a:picLocks noGrp="1" noChangeAspect="1"/>
          </p:cNvPicPr>
          <p:nvPr>
            <p:ph type="pic" idx="1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/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54D4D"/>
                </a:solidFill>
              </a:rPr>
              <a:t>RUAIRIDH TAYLOR</a:t>
            </a:r>
            <a:endParaRPr lang="en-US" dirty="0">
              <a:solidFill>
                <a:srgbClr val="F54D4D"/>
              </a:solidFill>
            </a:endParaRPr>
          </a:p>
        </p:txBody>
      </p:sp>
      <p:pic>
        <p:nvPicPr>
          <p:cNvPr id="10" name="Picture 9" descr="https://pbs.twimg.com/media/DUrmA0GX0AU7gJl.jpg:larg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320" y="0"/>
            <a:ext cx="4023360" cy="4745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03" y="3310236"/>
            <a:ext cx="3422423" cy="26696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192" y="443547"/>
            <a:ext cx="4610100" cy="2495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97" b="18535"/>
          <a:stretch/>
        </p:blipFill>
        <p:spPr>
          <a:xfrm>
            <a:off x="5348270" y="2806093"/>
            <a:ext cx="4073964" cy="339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5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Technologies Used &amp; DevOps Pipeline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MySQL</a:t>
            </a:r>
            <a:endParaRPr lang="en-GB" dirty="0"/>
          </a:p>
          <a:p>
            <a:r>
              <a:rPr lang="en-GB" dirty="0"/>
              <a:t>Java </a:t>
            </a:r>
          </a:p>
          <a:p>
            <a:r>
              <a:rPr lang="en-GB" dirty="0" smtClean="0"/>
              <a:t>JavaScript </a:t>
            </a:r>
          </a:p>
          <a:p>
            <a:r>
              <a:rPr lang="en-GB" dirty="0" smtClean="0"/>
              <a:t>HTML</a:t>
            </a:r>
            <a:r>
              <a:rPr lang="en-GB" dirty="0"/>
              <a:t>, CSS </a:t>
            </a:r>
            <a:endParaRPr lang="en-GB" dirty="0" smtClean="0"/>
          </a:p>
          <a:p>
            <a:r>
              <a:rPr lang="en-GB" dirty="0" smtClean="0"/>
              <a:t>Apache2 </a:t>
            </a:r>
          </a:p>
          <a:p>
            <a:r>
              <a:rPr lang="en-GB" dirty="0" smtClean="0"/>
              <a:t>Jenkins </a:t>
            </a:r>
          </a:p>
          <a:p>
            <a:r>
              <a:rPr lang="en-GB" dirty="0" smtClean="0"/>
              <a:t>Maven</a:t>
            </a:r>
            <a:endParaRPr lang="en-GB" dirty="0"/>
          </a:p>
          <a:p>
            <a:r>
              <a:rPr lang="en-GB" dirty="0"/>
              <a:t>Git </a:t>
            </a:r>
            <a:endParaRPr lang="en-GB" dirty="0" smtClean="0"/>
          </a:p>
          <a:p>
            <a:r>
              <a:rPr lang="en-GB" dirty="0" smtClean="0"/>
              <a:t>Trello</a:t>
            </a:r>
            <a:endParaRPr lang="en-GB" dirty="0"/>
          </a:p>
          <a:p>
            <a:r>
              <a:rPr lang="en-GB" dirty="0" smtClean="0"/>
              <a:t>GCP</a:t>
            </a:r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15" y="1691322"/>
            <a:ext cx="6843310" cy="448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5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 Integration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7249" y="1812758"/>
            <a:ext cx="3637446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78" y="2895600"/>
            <a:ext cx="6294733" cy="196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9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409" y="1698223"/>
            <a:ext cx="3871602" cy="4351337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What went well</a:t>
            </a:r>
          </a:p>
          <a:p>
            <a:r>
              <a:rPr lang="en-GB" dirty="0" smtClean="0"/>
              <a:t>Relational database</a:t>
            </a:r>
          </a:p>
          <a:p>
            <a:r>
              <a:rPr lang="en-GB" dirty="0" smtClean="0"/>
              <a:t>Website looks professional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29598" y="1698223"/>
            <a:ext cx="3871602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 smtClean="0"/>
              <a:t>Improvements for the future:</a:t>
            </a:r>
          </a:p>
          <a:p>
            <a:r>
              <a:rPr lang="en-GB" dirty="0" smtClean="0"/>
              <a:t>Reduce the amount of code replication</a:t>
            </a:r>
          </a:p>
          <a:p>
            <a:r>
              <a:rPr lang="en-GB" dirty="0" smtClean="0"/>
              <a:t>Implement Docker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155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19566" y="2364971"/>
            <a:ext cx="9418320" cy="1691640"/>
          </a:xfrm>
        </p:spPr>
        <p:txBody>
          <a:bodyPr>
            <a:normAutofit/>
          </a:bodyPr>
          <a:lstStyle/>
          <a:p>
            <a:pPr algn="ctr"/>
            <a:r>
              <a:rPr lang="en-GB" sz="4400" dirty="0" smtClean="0">
                <a:hlinkClick r:id="rId2"/>
              </a:rPr>
              <a:t>Demonstration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85656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19566" y="2364971"/>
            <a:ext cx="9418320" cy="1691640"/>
          </a:xfrm>
        </p:spPr>
        <p:txBody>
          <a:bodyPr>
            <a:normAutofit/>
          </a:bodyPr>
          <a:lstStyle/>
          <a:p>
            <a:pPr algn="ctr"/>
            <a:r>
              <a:rPr lang="en-GB" sz="4400" dirty="0" smtClean="0"/>
              <a:t>Any Questions?</a:t>
            </a:r>
          </a:p>
          <a:p>
            <a:pPr algn="ctr"/>
            <a:r>
              <a:rPr lang="en-GB" sz="400" dirty="0" smtClean="0"/>
              <a:t>Pls no</a:t>
            </a:r>
            <a:endParaRPr lang="en-GB" sz="400" dirty="0"/>
          </a:p>
        </p:txBody>
      </p:sp>
    </p:spTree>
    <p:extLst>
      <p:ext uri="{BB962C8B-B14F-4D97-AF65-F5344CB8AC3E}">
        <p14:creationId xmlns:p14="http://schemas.microsoft.com/office/powerpoint/2010/main" val="311493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Brief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Solo Project</a:t>
            </a:r>
          </a:p>
          <a:p>
            <a:r>
              <a:rPr lang="en-GB" dirty="0" smtClean="0"/>
              <a:t>OOP programming</a:t>
            </a:r>
          </a:p>
          <a:p>
            <a:r>
              <a:rPr lang="en-GB" dirty="0" smtClean="0"/>
              <a:t>CRUD functionality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019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87" y="1691322"/>
            <a:ext cx="3848233" cy="2470150"/>
          </a:xfrm>
        </p:spPr>
      </p:pic>
      <p:pic>
        <p:nvPicPr>
          <p:cNvPr id="10" name="Content Placeholder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237" y="1691322"/>
            <a:ext cx="3848233" cy="2470149"/>
          </a:xfrm>
          <a:prstGeom prst="rect">
            <a:avLst/>
          </a:prstGeom>
        </p:spPr>
      </p:pic>
      <p:pic>
        <p:nvPicPr>
          <p:cNvPr id="11" name="Content Placeholder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888" y="3755896"/>
            <a:ext cx="3628607" cy="247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9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1911743"/>
            <a:ext cx="8594725" cy="4185452"/>
          </a:xfrm>
        </p:spPr>
      </p:pic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1911743"/>
            <a:ext cx="8594725" cy="4185452"/>
          </a:xfrm>
        </p:spPr>
      </p:pic>
    </p:spTree>
    <p:extLst>
      <p:ext uri="{BB962C8B-B14F-4D97-AF65-F5344CB8AC3E}">
        <p14:creationId xmlns:p14="http://schemas.microsoft.com/office/powerpoint/2010/main" val="171577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1911743"/>
            <a:ext cx="8594725" cy="4185452"/>
          </a:xfrm>
        </p:spPr>
      </p:pic>
    </p:spTree>
    <p:extLst>
      <p:ext uri="{BB962C8B-B14F-4D97-AF65-F5344CB8AC3E}">
        <p14:creationId xmlns:p14="http://schemas.microsoft.com/office/powerpoint/2010/main" val="378226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1911743"/>
            <a:ext cx="8594725" cy="4185452"/>
          </a:xfrm>
        </p:spPr>
      </p:pic>
    </p:spTree>
    <p:extLst>
      <p:ext uri="{BB962C8B-B14F-4D97-AF65-F5344CB8AC3E}">
        <p14:creationId xmlns:p14="http://schemas.microsoft.com/office/powerpoint/2010/main" val="317311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25" y="2870994"/>
            <a:ext cx="8382000" cy="2266950"/>
          </a:xfrm>
        </p:spPr>
      </p:pic>
    </p:spTree>
    <p:extLst>
      <p:ext uri="{BB962C8B-B14F-4D97-AF65-F5344CB8AC3E}">
        <p14:creationId xmlns:p14="http://schemas.microsoft.com/office/powerpoint/2010/main" val="123193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Class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863" y="1828800"/>
            <a:ext cx="6897125" cy="4351338"/>
          </a:xfrm>
        </p:spPr>
      </p:pic>
    </p:spTree>
    <p:extLst>
      <p:ext uri="{BB962C8B-B14F-4D97-AF65-F5344CB8AC3E}">
        <p14:creationId xmlns:p14="http://schemas.microsoft.com/office/powerpoint/2010/main" val="119062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120</TotalTime>
  <Words>71</Words>
  <Application>Microsoft Office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Schoolbook</vt:lpstr>
      <vt:lpstr>Wingdings 2</vt:lpstr>
      <vt:lpstr>View</vt:lpstr>
      <vt:lpstr>BILLY NO WEIGHTS</vt:lpstr>
      <vt:lpstr>The Brief </vt:lpstr>
      <vt:lpstr>Proposed Solution</vt:lpstr>
      <vt:lpstr>Solution</vt:lpstr>
      <vt:lpstr>Solution</vt:lpstr>
      <vt:lpstr>Solution</vt:lpstr>
      <vt:lpstr>Solution</vt:lpstr>
      <vt:lpstr>Entity Relationship Diagram</vt:lpstr>
      <vt:lpstr>UML Class Diagram</vt:lpstr>
      <vt:lpstr>Testing</vt:lpstr>
      <vt:lpstr>Technologies Used &amp; DevOps Pipeline</vt:lpstr>
      <vt:lpstr>Continuous Integration</vt:lpstr>
      <vt:lpstr>Summary</vt:lpstr>
      <vt:lpstr>PowerPoint Presentation</vt:lpstr>
      <vt:lpstr>PowerPoint Presentation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BILLY NO WEIGHTS</dc:title>
  <dc:creator>Admin</dc:creator>
  <cp:lastModifiedBy>Admin</cp:lastModifiedBy>
  <cp:revision>14</cp:revision>
  <dcterms:created xsi:type="dcterms:W3CDTF">2019-09-26T14:20:50Z</dcterms:created>
  <dcterms:modified xsi:type="dcterms:W3CDTF">2019-09-26T16:48:20Z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