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7"/>
  </p:notesMasterIdLst>
  <p:handoutMasterIdLst>
    <p:handoutMasterId r:id="rId18"/>
  </p:handoutMasterIdLst>
  <p:sldIdLst>
    <p:sldId id="262" r:id="rId2"/>
    <p:sldId id="280" r:id="rId3"/>
    <p:sldId id="285" r:id="rId4"/>
    <p:sldId id="257" r:id="rId5"/>
    <p:sldId id="281" r:id="rId6"/>
    <p:sldId id="294" r:id="rId7"/>
    <p:sldId id="282" r:id="rId8"/>
    <p:sldId id="283" r:id="rId9"/>
    <p:sldId id="284" r:id="rId10"/>
    <p:sldId id="286" r:id="rId11"/>
    <p:sldId id="288" r:id="rId12"/>
    <p:sldId id="293" r:id="rId13"/>
    <p:sldId id="289" r:id="rId14"/>
    <p:sldId id="290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D4D"/>
    <a:srgbClr val="F7717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0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3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01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656" r:id="rId13"/>
    <p:sldLayoutId id="214748365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34.89.83.113/index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54D4D"/>
                </a:solidFill>
              </a:rPr>
              <a:t>BILLY NO WEIGHTS</a:t>
            </a:r>
            <a:endParaRPr lang="en-US" dirty="0">
              <a:solidFill>
                <a:srgbClr val="F54D4D"/>
              </a:solidFill>
            </a:endParaRP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Picture Placeholder 3"/>
          <p:cNvSpPr>
            <a:spLocks noGrp="1"/>
          </p:cNvSpPr>
          <p:nvPr>
            <p:ph type="pic" idx="11"/>
          </p:nvPr>
        </p:nvSpPr>
        <p:spPr/>
      </p:sp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54D4D"/>
                </a:solidFill>
              </a:rPr>
              <a:t>RUAIRIDH TAYLOR</a:t>
            </a:r>
            <a:endParaRPr lang="en-US" dirty="0">
              <a:solidFill>
                <a:srgbClr val="F54D4D"/>
              </a:solidFill>
            </a:endParaRPr>
          </a:p>
        </p:txBody>
      </p:sp>
      <p:pic>
        <p:nvPicPr>
          <p:cNvPr id="10" name="Picture 9" descr="https://pbs.twimg.com/media/DUrmA0GX0AU7gJl.jpg:larg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20" y="0"/>
            <a:ext cx="4023360" cy="4745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38" y="941108"/>
            <a:ext cx="3422423" cy="26696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683" y="3790604"/>
            <a:ext cx="461010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97" b="18535"/>
          <a:stretch/>
        </p:blipFill>
        <p:spPr>
          <a:xfrm>
            <a:off x="718081" y="1903615"/>
            <a:ext cx="4530423" cy="37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MySQL</a:t>
            </a:r>
            <a:endParaRPr lang="en-GB" dirty="0"/>
          </a:p>
          <a:p>
            <a:r>
              <a:rPr lang="en-GB" dirty="0"/>
              <a:t>Java </a:t>
            </a:r>
          </a:p>
          <a:p>
            <a:r>
              <a:rPr lang="en-GB" dirty="0" smtClean="0"/>
              <a:t>JavaScript </a:t>
            </a:r>
          </a:p>
          <a:p>
            <a:r>
              <a:rPr lang="en-GB" dirty="0" smtClean="0"/>
              <a:t>HTML</a:t>
            </a:r>
            <a:r>
              <a:rPr lang="en-GB" dirty="0"/>
              <a:t>, CSS </a:t>
            </a:r>
            <a:endParaRPr lang="en-GB" dirty="0" smtClean="0"/>
          </a:p>
          <a:p>
            <a:r>
              <a:rPr lang="en-GB" dirty="0" smtClean="0"/>
              <a:t>Apache2 </a:t>
            </a:r>
          </a:p>
          <a:p>
            <a:r>
              <a:rPr lang="en-GB" dirty="0" smtClean="0"/>
              <a:t>Jenkins </a:t>
            </a:r>
          </a:p>
          <a:p>
            <a:r>
              <a:rPr lang="en-GB" dirty="0" smtClean="0"/>
              <a:t>Maven</a:t>
            </a:r>
            <a:endParaRPr lang="en-GB" dirty="0"/>
          </a:p>
          <a:p>
            <a:r>
              <a:rPr lang="en-GB" dirty="0"/>
              <a:t>Git </a:t>
            </a:r>
            <a:endParaRPr lang="en-GB" dirty="0" smtClean="0"/>
          </a:p>
          <a:p>
            <a:r>
              <a:rPr lang="en-GB" dirty="0" smtClean="0"/>
              <a:t>Trello</a:t>
            </a:r>
            <a:endParaRPr lang="en-GB" dirty="0"/>
          </a:p>
          <a:p>
            <a:r>
              <a:rPr lang="en-GB" dirty="0" smtClean="0"/>
              <a:t>GCP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5" y="1691322"/>
            <a:ext cx="6843310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</a:t>
            </a:r>
            <a:r>
              <a:rPr lang="en-GB" dirty="0" smtClean="0"/>
              <a:t>Integration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249" y="1812758"/>
            <a:ext cx="363744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78" y="2895600"/>
            <a:ext cx="6294733" cy="1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409" y="1970116"/>
            <a:ext cx="3871602" cy="407944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went well</a:t>
            </a:r>
          </a:p>
          <a:p>
            <a:r>
              <a:rPr lang="en-GB" dirty="0" smtClean="0"/>
              <a:t>Relational database</a:t>
            </a:r>
          </a:p>
          <a:p>
            <a:r>
              <a:rPr lang="en-GB" dirty="0" smtClean="0"/>
              <a:t>Website looks professional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29598" y="1970116"/>
            <a:ext cx="3871602" cy="407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Improvements for the future:</a:t>
            </a:r>
          </a:p>
          <a:p>
            <a:r>
              <a:rPr lang="en-GB" dirty="0" smtClean="0"/>
              <a:t>Reduce the amount of code replication</a:t>
            </a:r>
          </a:p>
          <a:p>
            <a:r>
              <a:rPr lang="en-GB" dirty="0" smtClean="0"/>
              <a:t>Implement Docker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5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19566" y="2364971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>
                <a:hlinkClick r:id="rId2"/>
              </a:rPr>
              <a:t>Demonstration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8565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19566" y="2364971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Any Questions?</a:t>
            </a:r>
          </a:p>
          <a:p>
            <a:pPr algn="ctr"/>
            <a:r>
              <a:rPr lang="en-GB" sz="400" dirty="0" smtClean="0"/>
              <a:t>Pls no</a:t>
            </a:r>
            <a:endParaRPr lang="en-GB" sz="400" dirty="0"/>
          </a:p>
        </p:txBody>
      </p:sp>
    </p:spTree>
    <p:extLst>
      <p:ext uri="{BB962C8B-B14F-4D97-AF65-F5344CB8AC3E}">
        <p14:creationId xmlns:p14="http://schemas.microsoft.com/office/powerpoint/2010/main" val="311493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Brief</a:t>
            </a:r>
            <a:br>
              <a:rPr lang="en-GB" dirty="0" smtClean="0"/>
            </a:b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Solo Project</a:t>
            </a:r>
          </a:p>
          <a:p>
            <a:r>
              <a:rPr lang="en-GB" dirty="0" smtClean="0"/>
              <a:t>OOP programming</a:t>
            </a:r>
          </a:p>
          <a:p>
            <a:r>
              <a:rPr lang="en-GB" dirty="0" smtClean="0"/>
              <a:t>CRUD </a:t>
            </a:r>
            <a:r>
              <a:rPr lang="en-GB" dirty="0" smtClean="0"/>
              <a:t>functionality</a:t>
            </a:r>
          </a:p>
          <a:p>
            <a:r>
              <a:rPr lang="en-GB" dirty="0" smtClean="0"/>
              <a:t>Relational Database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1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Solution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87" y="1691322"/>
            <a:ext cx="3848233" cy="2470150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37" y="1691322"/>
            <a:ext cx="3848233" cy="2470149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88" y="3755896"/>
            <a:ext cx="3628607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1743"/>
            <a:ext cx="8594725" cy="4185452"/>
          </a:xfr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1743"/>
            <a:ext cx="8594725" cy="4185452"/>
          </a:xfrm>
        </p:spPr>
      </p:pic>
    </p:spTree>
    <p:extLst>
      <p:ext uri="{BB962C8B-B14F-4D97-AF65-F5344CB8AC3E}">
        <p14:creationId xmlns:p14="http://schemas.microsoft.com/office/powerpoint/2010/main" val="171577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1743"/>
            <a:ext cx="8594725" cy="4185452"/>
          </a:xfrm>
        </p:spPr>
      </p:pic>
    </p:spTree>
    <p:extLst>
      <p:ext uri="{BB962C8B-B14F-4D97-AF65-F5344CB8AC3E}">
        <p14:creationId xmlns:p14="http://schemas.microsoft.com/office/powerpoint/2010/main" val="37822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11743"/>
            <a:ext cx="8594725" cy="4185452"/>
          </a:xfrm>
        </p:spPr>
      </p:pic>
    </p:spTree>
    <p:extLst>
      <p:ext uri="{BB962C8B-B14F-4D97-AF65-F5344CB8AC3E}">
        <p14:creationId xmlns:p14="http://schemas.microsoft.com/office/powerpoint/2010/main" val="31731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</a:t>
            </a:r>
            <a:r>
              <a:rPr lang="en-US" dirty="0" smtClean="0"/>
              <a:t>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5" y="2870994"/>
            <a:ext cx="8382000" cy="2266950"/>
          </a:xfrm>
        </p:spPr>
      </p:pic>
    </p:spTree>
    <p:extLst>
      <p:ext uri="{BB962C8B-B14F-4D97-AF65-F5344CB8AC3E}">
        <p14:creationId xmlns:p14="http://schemas.microsoft.com/office/powerpoint/2010/main" val="123193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</a:t>
            </a:r>
            <a:r>
              <a:rPr lang="en-US" dirty="0" smtClean="0"/>
              <a:t>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12" y="1691322"/>
            <a:ext cx="6897125" cy="4351338"/>
          </a:xfrm>
        </p:spPr>
      </p:pic>
    </p:spTree>
    <p:extLst>
      <p:ext uri="{BB962C8B-B14F-4D97-AF65-F5344CB8AC3E}">
        <p14:creationId xmlns:p14="http://schemas.microsoft.com/office/powerpoint/2010/main" val="119062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125</TotalTime>
  <Words>69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View</vt:lpstr>
      <vt:lpstr>BILLY NO WEIGHTS</vt:lpstr>
      <vt:lpstr>The Brief  </vt:lpstr>
      <vt:lpstr>Proposed Solution </vt:lpstr>
      <vt:lpstr>Solution </vt:lpstr>
      <vt:lpstr>Solution </vt:lpstr>
      <vt:lpstr>Solution </vt:lpstr>
      <vt:lpstr>Solution </vt:lpstr>
      <vt:lpstr>Entity Relationship Diagram </vt:lpstr>
      <vt:lpstr>UML Class Diagram </vt:lpstr>
      <vt:lpstr>Testing </vt:lpstr>
      <vt:lpstr>Deployment </vt:lpstr>
      <vt:lpstr>Continuous Integration </vt:lpstr>
      <vt:lpstr>Summary </vt:lpstr>
      <vt:lpstr>PowerPoint Presentation</vt:lpstr>
      <vt:lpstr>PowerPoint Presentation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BILLY NO WEIGHTS</dc:title>
  <dc:creator>Admin</dc:creator>
  <cp:lastModifiedBy>Admin</cp:lastModifiedBy>
  <cp:revision>15</cp:revision>
  <dcterms:created xsi:type="dcterms:W3CDTF">2019-09-26T14:20:50Z</dcterms:created>
  <dcterms:modified xsi:type="dcterms:W3CDTF">2019-09-26T17:03:23Z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