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EBC7C-187E-97B8-502A-4EC305738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Empresa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A5B7F3-FA7F-40CD-C474-2FC919B68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eQUIPE</a:t>
            </a:r>
          </a:p>
        </p:txBody>
      </p:sp>
    </p:spTree>
    <p:extLst>
      <p:ext uri="{BB962C8B-B14F-4D97-AF65-F5344CB8AC3E}">
        <p14:creationId xmlns:p14="http://schemas.microsoft.com/office/powerpoint/2010/main" val="384255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D8BABCC-F812-4EE4-F24E-913B11D9D090}"/>
              </a:ext>
            </a:extLst>
          </p:cNvPr>
          <p:cNvSpPr txBox="1"/>
          <p:nvPr/>
        </p:nvSpPr>
        <p:spPr>
          <a:xfrm>
            <a:off x="861391" y="2160104"/>
            <a:ext cx="10363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Front-</a:t>
            </a:r>
            <a:r>
              <a:rPr lang="pt-BR" sz="2000" b="1" dirty="0" err="1"/>
              <a:t>End</a:t>
            </a:r>
            <a:r>
              <a:rPr lang="pt-BR" sz="2000" b="1" dirty="0"/>
              <a:t>: </a:t>
            </a:r>
            <a:r>
              <a:rPr lang="pt-BR" dirty="0"/>
              <a:t>esse ficará responsável pela a criação da interface que o cliente vai ver.</a:t>
            </a:r>
          </a:p>
          <a:p>
            <a:endParaRPr lang="pt-BR" dirty="0"/>
          </a:p>
          <a:p>
            <a:r>
              <a:rPr lang="pt-BR" sz="2000" b="1" dirty="0"/>
              <a:t>Back-</a:t>
            </a:r>
            <a:r>
              <a:rPr lang="pt-BR" sz="2000" b="1" dirty="0" err="1"/>
              <a:t>End</a:t>
            </a:r>
            <a:r>
              <a:rPr lang="pt-BR" sz="2000" b="1" dirty="0"/>
              <a:t>: </a:t>
            </a:r>
            <a:r>
              <a:rPr lang="pt-BR" dirty="0"/>
              <a:t>esse profissional ficará responsável pela criação funcional dos apps e sites e criando banco de dados.</a:t>
            </a:r>
          </a:p>
          <a:p>
            <a:r>
              <a:rPr lang="pt-BR" dirty="0"/>
              <a:t> </a:t>
            </a:r>
          </a:p>
          <a:p>
            <a:r>
              <a:rPr lang="pt-BR" sz="2000" b="1" dirty="0"/>
              <a:t>Desenvolvedor mobile: </a:t>
            </a:r>
            <a:r>
              <a:rPr lang="pt-BR" dirty="0"/>
              <a:t>esse ficará responsável em deixar as aplicações funcionado nos celulares e tablets.</a:t>
            </a:r>
          </a:p>
          <a:p>
            <a:endParaRPr lang="pt-BR" dirty="0"/>
          </a:p>
          <a:p>
            <a:r>
              <a:rPr lang="pt-BR" sz="2000" b="1" dirty="0"/>
              <a:t>Web-Design:</a:t>
            </a:r>
            <a:r>
              <a:rPr lang="pt-BR" dirty="0"/>
              <a:t> Aqui o profissional terá maior contato com a publicidade, criando como será a interface que cada pessoa vai ver.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072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BBA597D-C96D-A3D5-AF03-90900498AFF2}"/>
              </a:ext>
            </a:extLst>
          </p:cNvPr>
          <p:cNvSpPr txBox="1"/>
          <p:nvPr/>
        </p:nvSpPr>
        <p:spPr>
          <a:xfrm>
            <a:off x="1046922" y="1855304"/>
            <a:ext cx="102836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QA: </a:t>
            </a:r>
            <a:r>
              <a:rPr lang="pt-BR" dirty="0"/>
              <a:t>O profissional dessa área, vai ficar responsável pelos testes de aplicação, procurando bugs e outros problemas.</a:t>
            </a:r>
          </a:p>
          <a:p>
            <a:endParaRPr lang="pt-BR" sz="2000" b="1" dirty="0"/>
          </a:p>
          <a:p>
            <a:r>
              <a:rPr lang="pt-BR" sz="2000" b="1" dirty="0"/>
              <a:t>Administração de banco de dados: </a:t>
            </a:r>
            <a:r>
              <a:rPr lang="pt-BR" dirty="0"/>
              <a:t>o profissional que atua nessa área deve fazer a gestão adequada dos bancos de dados, cuidando da sua proteção e garantindo a disponibilidade constante das informações.</a:t>
            </a:r>
          </a:p>
          <a:p>
            <a:endParaRPr lang="pt-BR" sz="2000" b="1" dirty="0"/>
          </a:p>
          <a:p>
            <a:r>
              <a:rPr lang="pt-BR" sz="2000" b="1" dirty="0"/>
              <a:t>e-commerce: </a:t>
            </a:r>
            <a:r>
              <a:rPr lang="pt-BR" dirty="0"/>
              <a:t>é responsável por desenvolver e realizar a manutenção adequada dos sistemas de comércio eletrônico, bem como implementar mecanismos de segurança para a proteção dos dados sensíveis dos clientes.</a:t>
            </a:r>
          </a:p>
          <a:p>
            <a:endParaRPr lang="pt-BR" dirty="0"/>
          </a:p>
          <a:p>
            <a:r>
              <a:rPr lang="pt-BR" sz="2000" b="1" dirty="0"/>
              <a:t>Profissional ERP:  </a:t>
            </a:r>
            <a:r>
              <a:rPr lang="pt-BR" dirty="0"/>
              <a:t>profissional da área de ERP é responsável por fazer a implementação desses sistemas, levantar requisitos, mapear processos, monitorar o desempenho, entre outras tarefas.</a:t>
            </a:r>
          </a:p>
          <a:p>
            <a:endParaRPr lang="pt-BR" dirty="0"/>
          </a:p>
          <a:p>
            <a:endParaRPr lang="pt-BR" dirty="0"/>
          </a:p>
          <a:p>
            <a:endParaRPr lang="pt-BR" sz="2000" b="1" dirty="0"/>
          </a:p>
          <a:p>
            <a:endParaRPr lang="pt-BR" sz="2000" b="1" dirty="0"/>
          </a:p>
          <a:p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57298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A2C4E6E-6C2D-A7E0-DDBE-35D1FF4273E2}"/>
              </a:ext>
            </a:extLst>
          </p:cNvPr>
          <p:cNvSpPr txBox="1"/>
          <p:nvPr/>
        </p:nvSpPr>
        <p:spPr>
          <a:xfrm>
            <a:off x="1046922" y="1855304"/>
            <a:ext cx="102836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PO:  </a:t>
            </a:r>
            <a:r>
              <a:rPr lang="pt-BR" dirty="0"/>
              <a:t>representa o profissional que tem a visão do que será desenvolvido, as necessidades a serem atendidas, o público que vai utilizar os serviços e os objetivos a serem alcançados.</a:t>
            </a:r>
          </a:p>
          <a:p>
            <a:endParaRPr lang="pt-BR" dirty="0"/>
          </a:p>
          <a:p>
            <a:r>
              <a:rPr lang="pt-BR" sz="2000" b="1" dirty="0"/>
              <a:t>CEO: </a:t>
            </a:r>
            <a:r>
              <a:rPr lang="pt-BR" dirty="0"/>
              <a:t>esse ficará responsável pela administração da empresa, olhando para o mercado e criando soluções, sempre com o objetivo de crescer a empresa.</a:t>
            </a:r>
          </a:p>
          <a:p>
            <a:endParaRPr lang="pt-BR" sz="2000" dirty="0"/>
          </a:p>
          <a:p>
            <a:r>
              <a:rPr lang="pt-BR" sz="2000" b="1" dirty="0"/>
              <a:t>Chief Technology Officer: </a:t>
            </a:r>
            <a:r>
              <a:rPr lang="pt-BR" dirty="0"/>
              <a:t>é o profissional responsável por ter uma visão ampla de toda a empresa de TI, bem como é um grande especialista nas mais diferentes áreas, tendo uma visão e responsabilidade gigantesca.</a:t>
            </a:r>
          </a:p>
          <a:p>
            <a:endParaRPr lang="pt-BR" dirty="0"/>
          </a:p>
          <a:p>
            <a:r>
              <a:rPr lang="pt-BR" sz="2000" b="1" dirty="0"/>
              <a:t>DevOps: </a:t>
            </a:r>
            <a:r>
              <a:rPr lang="pt-BR" dirty="0"/>
              <a:t>trabalhará de uma forma colaborativa e com um conjunto de práticas para integração entre as equipes de desenvolvimento de softwares, operações (infraestrutura ou sysadmin) e de apoio envolvidas (como controle de qualidade) e a adoção de processos automatizados para produção rápida e segura de aplicações e serviços.</a:t>
            </a:r>
          </a:p>
        </p:txBody>
      </p:sp>
    </p:spTree>
    <p:extLst>
      <p:ext uri="{BB962C8B-B14F-4D97-AF65-F5344CB8AC3E}">
        <p14:creationId xmlns:p14="http://schemas.microsoft.com/office/powerpoint/2010/main" val="4117553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349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Íon</vt:lpstr>
      <vt:lpstr>Empresa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Empresa</dc:title>
  <dc:creator>Ruan Monteiro</dc:creator>
  <cp:lastModifiedBy>Ruan Monteiro</cp:lastModifiedBy>
  <cp:revision>1</cp:revision>
  <dcterms:created xsi:type="dcterms:W3CDTF">2022-09-18T22:21:21Z</dcterms:created>
  <dcterms:modified xsi:type="dcterms:W3CDTF">2022-09-19T00:00:13Z</dcterms:modified>
</cp:coreProperties>
</file>