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criando nossa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pasta.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daí nosso index.html.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Digitem “!” e apertem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enter.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Coloquem o nome no</a:t>
            </a:r>
            <a:br/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”title”.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120000" y="374400"/>
            <a:ext cx="3628440" cy="33044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9942840" y="377280"/>
            <a:ext cx="1756800" cy="52236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0182960" y="1080000"/>
            <a:ext cx="1516680" cy="7887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4822920" y="3780000"/>
            <a:ext cx="7056720" cy="278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Divs: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Arrumamos a cor do fundo dos textos.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Recolher as duas divs maiores. A “botoes” e a “aba-texto”.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Criar uma div que está em volta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 todas essas.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337800" y="374400"/>
            <a:ext cx="5361840" cy="8996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rcRect l="0" t="0" r="25680" b="67705"/>
          <a:stretch/>
        </p:blipFill>
        <p:spPr>
          <a:xfrm>
            <a:off x="2880000" y="1983600"/>
            <a:ext cx="4046400" cy="8960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rcRect l="0" t="0" r="19323" b="53906"/>
          <a:stretch/>
        </p:blipFill>
        <p:spPr>
          <a:xfrm>
            <a:off x="7003440" y="1980360"/>
            <a:ext cx="4696200" cy="8992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6120000" y="3670200"/>
            <a:ext cx="5579640" cy="28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Ajustes: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Arrumamos essa caixa de metas: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a classe “ativo” a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primeira divisória.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então vai dar problema com nosso botão.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Só precisamos avisar no CSS que as configurações de ativo só valem pro botão.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“.botao” antes do “.ativo”.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593400" y="540000"/>
            <a:ext cx="5106240" cy="13384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660000" y="2700000"/>
            <a:ext cx="5082480" cy="1079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7740000" y="4800960"/>
            <a:ext cx="3979080" cy="149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Arrumando metas: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Só uma meta pode aparecer por vez.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 outras somem.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deixamos mais bonitinho os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 texto.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850800" y="374400"/>
            <a:ext cx="4848840" cy="21452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6660000" y="3734640"/>
            <a:ext cx="5190120" cy="272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Botões: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uma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secção que vai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envolver tudo,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dentro dela um título e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div que tem 4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botões.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criamos variáveis no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 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860000" y="3420000"/>
            <a:ext cx="1562760" cy="82512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480000" y="3420000"/>
            <a:ext cx="5249160" cy="79992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300000" y="4293720"/>
            <a:ext cx="5441760" cy="21859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3960000" y="511560"/>
            <a:ext cx="7739640" cy="233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Adicionando fontes: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Encontrem a fonte&gt;peguem o embed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code e copiem a linha do @&gt;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colem no style.css.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Pronto.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540000" y="180000"/>
            <a:ext cx="2416680" cy="8161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7354080" y="884160"/>
            <a:ext cx="3085560" cy="12754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0538280" y="963000"/>
            <a:ext cx="1161360" cy="656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5515200" y="2340000"/>
            <a:ext cx="3304440" cy="72324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tretch/>
        </p:blipFill>
        <p:spPr>
          <a:xfrm>
            <a:off x="8820000" y="2175840"/>
            <a:ext cx="3075840" cy="13802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tretch/>
        </p:blipFill>
        <p:spPr>
          <a:xfrm>
            <a:off x="540000" y="3648600"/>
            <a:ext cx="11339640" cy="15573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tretch/>
        </p:blipFill>
        <p:spPr>
          <a:xfrm>
            <a:off x="540000" y="5190840"/>
            <a:ext cx="11331720" cy="13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Usando: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Usamos essa fonte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como qualquer outra, deixando uma reserva.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00000" y="2865960"/>
            <a:ext cx="8283600" cy="36014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500000" y="360000"/>
            <a:ext cx="7286760" cy="15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Ajeitando título: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Arrumamos o título.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 algo tem uma cor diferente, o que a gente faz?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a tag &lt;span&gt; em volta do que vai ser pintado.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colocamos a cor nessa tag.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&lt;span&gt; é uma tag que não faz nada.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753360" y="5580000"/>
            <a:ext cx="7946280" cy="8755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7380000" y="360000"/>
            <a:ext cx="4398480" cy="14252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8280000" y="4680000"/>
            <a:ext cx="3419640" cy="8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60000" y="19800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Botões: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95280" y="2880000"/>
            <a:ext cx="11488320" cy="36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Arrumamos a “boniteza”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dos botões.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Incluindo estilizações opcionais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 vocês podem querer fazer.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Mudamos primeiro e último.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47840" y="540000"/>
            <a:ext cx="3871800" cy="140508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269320" y="540000"/>
            <a:ext cx="6610320" cy="30596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6394320" y="3780000"/>
            <a:ext cx="548928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95280" y="37440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parte difícil: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95280" y="1479960"/>
            <a:ext cx="11488320" cy="50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deixar um botão ativo.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usar javascript pra trocar qual.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Não esqueça de referênciar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7380000" y="480240"/>
            <a:ext cx="4440600" cy="83700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440000" y="3060000"/>
            <a:ext cx="2044080" cy="88416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6300000" y="1440000"/>
            <a:ext cx="5541120" cy="14068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3638520" y="2901600"/>
            <a:ext cx="1761120" cy="107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5580000" y="2923560"/>
            <a:ext cx="6234120" cy="37360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517680" y="4140000"/>
            <a:ext cx="488196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0000" y="1454760"/>
            <a:ext cx="829260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2520000"/>
            <a:ext cx="11488320" cy="40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primeira meta.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copiar essa div do meio pra fazer as outras.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Apertem “ctrl+v”,, dois enter e “ctrl+v” de novo. Até ter as quatro metas.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713320" y="455400"/>
            <a:ext cx="8986320" cy="20642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240000" y="3687840"/>
            <a:ext cx="8459640" cy="15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20000" y="360000"/>
            <a:ext cx="10796760" cy="61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2024-03-05T16:53:07Z</dcterms:modified>
  <cp:revision>149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