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20000" y="330120"/>
            <a:ext cx="10619640" cy="60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Atualizando js: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atualizando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 main.js pra o que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está no main2.js.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Abaixo de cada &lt;h4&gt; vamos criar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div vazia.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Essa “div” serve pra que eu tenha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algo pra alterar com o javascript.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60000" y="456480"/>
            <a:ext cx="6839640" cy="18234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0" r="0" b="52096"/>
          <a:stretch/>
        </p:blipFill>
        <p:spPr>
          <a:xfrm>
            <a:off x="6721920" y="3060000"/>
            <a:ext cx="495864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Main.js: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novas variáveis.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Uma com a data final.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Outra com a data atual.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fazer um “contador” pra verificar quanto tempo falta.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atualizar ela pra que mostre o tempo de uma maneira que um ser humano vê.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672880" y="360000"/>
            <a:ext cx="6130080" cy="25196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884920" y="3060000"/>
            <a:ext cx="5926320" cy="12596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4680000" y="5555160"/>
            <a:ext cx="7019640" cy="8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calculaTempo: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Só assusta só, é fácil.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Porque /1000?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/60?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Assim por diante...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40000" y="353160"/>
            <a:ext cx="6792480" cy="61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 min de 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Acabou a folga, volta pro main.js.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os outros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o cálculo pra cada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 deles.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184600" y="431640"/>
            <a:ext cx="3558960" cy="10080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052240" y="1983960"/>
            <a:ext cx="6647400" cy="14356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5040000" y="3777120"/>
            <a:ext cx="6659640" cy="18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Tempo real: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Era 2000x mais difícil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 isso.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fiz uma gambiarra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 já vai fazer mostrar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em tempo real.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Aproveitem e personalizem o 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908600" y="374400"/>
            <a:ext cx="6792480" cy="448524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8664480" y="5400000"/>
            <a:ext cx="303516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95280" y="374400"/>
            <a:ext cx="829224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95280" y="1479960"/>
            <a:ext cx="11487960" cy="50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2024-03-05T16:54:33Z</dcterms:modified>
  <cp:revision>150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