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5280" y="1479960"/>
            <a:ext cx="8424360" cy="13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começar com o a pasta, o index, o CSS e o “title” da nossa página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600200" y="3048480"/>
            <a:ext cx="10279440" cy="34311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9163800" y="1800000"/>
            <a:ext cx="2717640" cy="10897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9540000" y="900000"/>
            <a:ext cx="2328120" cy="82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8958600" y="2409840"/>
            <a:ext cx="2921400" cy="17301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560000" y="356040"/>
            <a:ext cx="4321440" cy="198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200000" y="360000"/>
            <a:ext cx="3066840" cy="6091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0440000" y="360000"/>
            <a:ext cx="1440000" cy="5828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480000" y="1080000"/>
            <a:ext cx="5412600" cy="28512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8640000" y="1479960"/>
            <a:ext cx="3241440" cy="164772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7560000" y="3208680"/>
            <a:ext cx="4321440" cy="14713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8820000" y="4714560"/>
            <a:ext cx="3061440" cy="185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e observações: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começar colocando as variáveis no nosso “style.css”.</a:t>
            </a:r>
            <a:endParaRPr b="0" lang="pt-BR" sz="3200" spc="-1" strike="noStrike">
              <a:latin typeface="Arial"/>
            </a:endParaRPr>
          </a:p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colocar algumas das cores principais.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rcRect l="0" t="71881" r="0" b="0"/>
          <a:stretch/>
        </p:blipFill>
        <p:spPr>
          <a:xfrm>
            <a:off x="5921280" y="5580000"/>
            <a:ext cx="5922720" cy="84420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840000" y="3780000"/>
            <a:ext cx="4954320" cy="16340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rcRect l="54692" t="0" r="17943" b="82007"/>
          <a:stretch/>
        </p:blipFill>
        <p:spPr>
          <a:xfrm>
            <a:off x="9582120" y="2894400"/>
            <a:ext cx="2117880" cy="7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Reset.css: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080000" y="336600"/>
            <a:ext cx="1788480" cy="11559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840000" y="1620000"/>
            <a:ext cx="5040000" cy="8701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5580000" y="3425040"/>
            <a:ext cx="6181200" cy="8949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7226280" y="4500000"/>
            <a:ext cx="455004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Imagens: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117280" y="299160"/>
            <a:ext cx="3764160" cy="33008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941800" y="5760000"/>
            <a:ext cx="5938200" cy="8049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4687920" y="4320000"/>
            <a:ext cx="7193520" cy="13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49560" y="34200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5280" y="4500000"/>
            <a:ext cx="11486160" cy="20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4606" t="0" r="0" b="0"/>
          <a:stretch/>
        </p:blipFill>
        <p:spPr>
          <a:xfrm>
            <a:off x="180000" y="306360"/>
            <a:ext cx="11719800" cy="26978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rcRect l="0" t="0" r="28736" b="68924"/>
          <a:stretch/>
        </p:blipFill>
        <p:spPr>
          <a:xfrm>
            <a:off x="6804720" y="3600000"/>
            <a:ext cx="2490840" cy="13834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rcRect l="0" t="0" r="65729" b="74712"/>
          <a:stretch/>
        </p:blipFill>
        <p:spPr>
          <a:xfrm>
            <a:off x="6660000" y="5181480"/>
            <a:ext cx="2521080" cy="13834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9429120" y="3600000"/>
            <a:ext cx="2449440" cy="5929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5"/>
          <a:stretch/>
        </p:blipFill>
        <p:spPr>
          <a:xfrm>
            <a:off x="9295560" y="5181480"/>
            <a:ext cx="2584440" cy="6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060000" y="320040"/>
            <a:ext cx="3780000" cy="129996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020000" y="257760"/>
            <a:ext cx="4927680" cy="635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Vendo como celular(f12)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52231" t="47801" r="0" b="29827"/>
          <a:stretch/>
        </p:blipFill>
        <p:spPr>
          <a:xfrm>
            <a:off x="7380000" y="400320"/>
            <a:ext cx="4417560" cy="17049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704480" y="3240000"/>
            <a:ext cx="7176960" cy="332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524920" y="2024640"/>
            <a:ext cx="6356520" cy="45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95280" y="374400"/>
            <a:ext cx="8290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95280" y="1479960"/>
            <a:ext cx="1148616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2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089200" y="374400"/>
            <a:ext cx="3792240" cy="16056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8100000" y="2160000"/>
            <a:ext cx="2547720" cy="16740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8100000" y="3960000"/>
            <a:ext cx="2991600" cy="12834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6776280" y="5400000"/>
            <a:ext cx="5105160" cy="11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Application>LibreOffice/7.0.6.2$Linux_X86_64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2024-10-08T11:06:25Z</dcterms:modified>
  <cp:revision>157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5</vt:r8>
  </property>
</Properties>
</file>