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95280" y="374400"/>
            <a:ext cx="82911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95280" y="1479960"/>
            <a:ext cx="11486880" cy="50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Application>LibreOffice/7.0.6.2$Linux_X86_64 LibreOffice_project/144abb84a525d8e30c9dbbefa69cbbf2d8d4ae3b</Application>
  <AppVersion>15.0000</AppVersion>
  <Words>38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2024-05-21T17:29:07Z</dcterms:modified>
  <cp:revision>154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