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baixando o cadeado do figma.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Teria como fazer ele com formas geométricas, mas não é o foco.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fazemos o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Início padrão do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 projeto.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320000" y="3434400"/>
            <a:ext cx="7389000" cy="286560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0080000" y="360000"/>
            <a:ext cx="1620000" cy="16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760000" y="1965600"/>
            <a:ext cx="5940000" cy="7344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300000" y="2792160"/>
            <a:ext cx="5402160" cy="36878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340000" y="399240"/>
            <a:ext cx="9540000" cy="130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Adicionando fontes: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Encontrem a fonte&gt;peguem o embed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code e copiem a linha do @&gt;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colem no style.css.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Pronto.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540000" y="180000"/>
            <a:ext cx="2416320" cy="81576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7354080" y="884160"/>
            <a:ext cx="3085200" cy="12751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0538280" y="963000"/>
            <a:ext cx="1161000" cy="6562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5515200" y="2340000"/>
            <a:ext cx="3304080" cy="72288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8820000" y="2175840"/>
            <a:ext cx="3075480" cy="137988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540000" y="3648600"/>
            <a:ext cx="11339280" cy="15570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540000" y="5190840"/>
            <a:ext cx="11331360" cy="13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Fonte na variável: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Não vale a pena ter que voltar no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google-fonts toda hora.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transformar a fonte em uma variável, bem mais fácil.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 até usar mais de uma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fonte.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Geralmente se usa o nome da fonte.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324200" y="494280"/>
            <a:ext cx="4375800" cy="202572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159600" y="3060000"/>
            <a:ext cx="5540400" cy="12600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7200000" y="4449240"/>
            <a:ext cx="4469400" cy="20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160000" y="419400"/>
            <a:ext cx="9540000" cy="19206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3240000" y="2801160"/>
            <a:ext cx="8410320" cy="24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Application>LibreOffice/7.0.6.2$Linux_X86_64 LibreOffice_project/144abb84a525d8e30c9dbbefa69cbbf2d8d4ae3b</Application>
  <AppVersion>15.0000</AppVersion>
  <Words>38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2024-03-05T17:55:37Z</dcterms:modified>
  <cp:revision>150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