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0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0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95280" y="374400"/>
            <a:ext cx="829188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Início: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95280" y="1479960"/>
            <a:ext cx="11487600" cy="50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Começamos baixando o cadeado do figma.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Teria como fazer ele com formas geométricas, mas não é o foco.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fazemos o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Início padrão do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Nosso projeto.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3600000" y="3155040"/>
            <a:ext cx="8108640" cy="3144600"/>
          </a:xfrm>
          <a:prstGeom prst="rect">
            <a:avLst/>
          </a:prstGeom>
          <a:ln w="0"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10080000" y="360000"/>
            <a:ext cx="1619640" cy="165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40000" y="2340000"/>
            <a:ext cx="829188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Botão: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95280" y="3420000"/>
            <a:ext cx="11487600" cy="314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criar 3 tags.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Já que cada um tem uma função diferente.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Pra uma calculadora online,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seria necessário uma tag para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cada botão.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848320" y="360000"/>
            <a:ext cx="8864640" cy="306000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5901480" y="5040000"/>
            <a:ext cx="5798520" cy="140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95280" y="374400"/>
            <a:ext cx="829188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CSS: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2517120" y="466560"/>
            <a:ext cx="9182880" cy="547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95280" y="374400"/>
            <a:ext cx="829188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Checkbox: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95280" y="1479960"/>
            <a:ext cx="11487600" cy="50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criar um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campo de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checkbox.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copiar ele 3 vezes.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Modificando os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detalhes.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3732840" y="540000"/>
            <a:ext cx="7967160" cy="238356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4680000" y="4488120"/>
            <a:ext cx="6966000" cy="55188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2160000" y="3240000"/>
            <a:ext cx="1440000" cy="95472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4"/>
          <a:srcRect l="7366" t="39564" r="36145" b="45318"/>
          <a:stretch/>
        </p:blipFill>
        <p:spPr>
          <a:xfrm>
            <a:off x="4948200" y="3240000"/>
            <a:ext cx="6751800" cy="53964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5"/>
          <a:stretch/>
        </p:blipFill>
        <p:spPr>
          <a:xfrm>
            <a:off x="3780000" y="3240000"/>
            <a:ext cx="1000080" cy="90000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6"/>
          <a:stretch/>
        </p:blipFill>
        <p:spPr>
          <a:xfrm>
            <a:off x="4680000" y="5207040"/>
            <a:ext cx="7020000" cy="56736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7"/>
          <a:stretch/>
        </p:blipFill>
        <p:spPr>
          <a:xfrm>
            <a:off x="4680000" y="5994720"/>
            <a:ext cx="7020000" cy="57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95280" y="374400"/>
            <a:ext cx="829188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Fica assim: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600000" y="374400"/>
            <a:ext cx="8279640" cy="617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95280" y="374400"/>
            <a:ext cx="829188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CSS: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95280" y="1479960"/>
            <a:ext cx="11487600" cy="50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Arrumamos no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CSS.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colocamos uma delas ou mais como checked.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3880080" y="526680"/>
            <a:ext cx="7875720" cy="289332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3346560" y="5040000"/>
            <a:ext cx="8354160" cy="130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95280" y="374400"/>
            <a:ext cx="829188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Teste: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95280" y="1479960"/>
            <a:ext cx="11487600" cy="50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Texto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48120" y="2520000"/>
            <a:ext cx="451188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Apresentação: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95280" y="3420000"/>
            <a:ext cx="6084720" cy="314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Já vamos criar a secção pra não ter trabalho depois.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Relacionar o CSS.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criar nossas variáveis e base.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5762160" y="2340000"/>
            <a:ext cx="5939640" cy="73404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6840000" y="3160800"/>
            <a:ext cx="4861800" cy="331884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900000" y="284400"/>
            <a:ext cx="10911240" cy="196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95280" y="374400"/>
            <a:ext cx="829188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Adicionando fontes: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395280" y="1479960"/>
            <a:ext cx="11487600" cy="50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Encontrem a fonte&gt;peguem o embed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code e copiem a linha do @&gt;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colem no style.css.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Pronto.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9540000" y="180000"/>
            <a:ext cx="2415960" cy="815400"/>
          </a:xfrm>
          <a:prstGeom prst="rect">
            <a:avLst/>
          </a:prstGeom>
          <a:ln w="0"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7354080" y="884160"/>
            <a:ext cx="3084840" cy="127476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10538280" y="963000"/>
            <a:ext cx="1160640" cy="65592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4"/>
          <a:stretch/>
        </p:blipFill>
        <p:spPr>
          <a:xfrm>
            <a:off x="5515200" y="2340000"/>
            <a:ext cx="3303720" cy="72252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5"/>
          <a:stretch/>
        </p:blipFill>
        <p:spPr>
          <a:xfrm>
            <a:off x="8820000" y="2175840"/>
            <a:ext cx="3075120" cy="137952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6"/>
          <a:stretch/>
        </p:blipFill>
        <p:spPr>
          <a:xfrm>
            <a:off x="540000" y="3648600"/>
            <a:ext cx="11338920" cy="155664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7"/>
          <a:stretch/>
        </p:blipFill>
        <p:spPr>
          <a:xfrm>
            <a:off x="540000" y="5190840"/>
            <a:ext cx="11331000" cy="137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395280" y="374400"/>
            <a:ext cx="829188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Fonte na variável: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395280" y="1479960"/>
            <a:ext cx="11487600" cy="50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Não vale a pena ter que voltar no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google-fonts toda hora.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transformar a fonte em uma variável, bem mais fácil.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Podem até usar mais de uma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fonte.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Geralmente se usa o nome da fonte.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7324200" y="494280"/>
            <a:ext cx="4375440" cy="202536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6159600" y="3060000"/>
            <a:ext cx="5540040" cy="125964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7200000" y="4449240"/>
            <a:ext cx="4469040" cy="209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395280" y="374400"/>
            <a:ext cx="829188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Novas DIVS: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395280" y="1479960"/>
            <a:ext cx="11487600" cy="50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criar uma div para a nossa senha.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vamos deixar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tudo pronto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para usar o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javascript e as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classes depois.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2160360" y="1980000"/>
            <a:ext cx="9539640" cy="192024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3290040" y="4061520"/>
            <a:ext cx="8409960" cy="241848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3"/>
          <a:stretch/>
        </p:blipFill>
        <p:spPr>
          <a:xfrm>
            <a:off x="7740000" y="540000"/>
            <a:ext cx="3996360" cy="126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395280" y="374400"/>
            <a:ext cx="829188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Campo-senha: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395280" y="1479960"/>
            <a:ext cx="11487600" cy="50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Agora ajeitamos o campo de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senha para que fique mais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Profissional.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já dizer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quanto da página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ele ocupa como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precaução.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5940000" y="526680"/>
            <a:ext cx="5760000" cy="2615040"/>
          </a:xfrm>
          <a:prstGeom prst="rect">
            <a:avLst/>
          </a:prstGeom>
          <a:ln w="0"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3780000" y="3230280"/>
            <a:ext cx="7920000" cy="324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360000" y="810000"/>
            <a:ext cx="11500920" cy="5750280"/>
          </a:xfrm>
          <a:prstGeom prst="rect">
            <a:avLst/>
          </a:prstGeom>
          <a:ln w="0">
            <a:noFill/>
          </a:ln>
        </p:spPr>
      </p:pic>
      <p:sp>
        <p:nvSpPr>
          <p:cNvPr id="71" name="CustomShape 1"/>
          <p:cNvSpPr/>
          <p:nvPr/>
        </p:nvSpPr>
        <p:spPr>
          <a:xfrm>
            <a:off x="395280" y="360000"/>
            <a:ext cx="1148760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dividir os parâmetros da senha, já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deixando organizado: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95280" y="720000"/>
            <a:ext cx="302472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Ajeitando: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395280" y="1980000"/>
            <a:ext cx="11487600" cy="458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Vamos usar o :focus.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Colocar uma largura máxima para nossa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página.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 ajeitar o lugar onde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ficarão os parâmetros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para gerar nossa senha.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3600000" y="432720"/>
            <a:ext cx="8280000" cy="138996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8100000" y="1980000"/>
            <a:ext cx="3782880" cy="1194840"/>
          </a:xfrm>
          <a:prstGeom prst="rect">
            <a:avLst/>
          </a:prstGeom>
          <a:ln w="0"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5094360" y="3780000"/>
            <a:ext cx="6768000" cy="27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95280" y="374400"/>
            <a:ext cx="829188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Parâmetros: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5280" y="1479960"/>
            <a:ext cx="11487600" cy="50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Tudo aqui pode ser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modificado.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 celular, por exemplo,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seria melhor usar o </a:t>
            </a:r>
            <a:endParaRPr b="0" lang="pt-BR" sz="32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flex-direction: column;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5040000" y="360000"/>
            <a:ext cx="6735600" cy="615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2199</TotalTime>
  <Application>LibreOffice/7.0.6.2$Linux_X86_64 LibreOffice_project/144abb84a525d8e30c9dbbefa69cbbf2d8d4ae3b</Application>
  <AppVersion>15.0000</AppVersion>
  <Words>38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2022-02-21T14:42:32Z</dcterms:created>
  <dc:creator>User</dc:creator>
  <dc:description/>
  <dc:language>pt-BR</dc:language>
  <cp:lastModifiedBy/>
  <dcterms:modified xsi:type="dcterms:W3CDTF">2024-03-12T17:10:00Z</dcterms:modified>
  <cp:revision>152</cp:revision>
  <dc:subject/>
  <dc:title>Toda aula: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5</vt:i4>
  </property>
</Properties>
</file>