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95280" y="374400"/>
            <a:ext cx="8290440" cy="88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Barra de força: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395280" y="1479960"/>
            <a:ext cx="11486160" cy="50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Agora vamos criar a força da senha.</a:t>
            </a:r>
            <a:endParaRPr b="0" lang="pt-BR" sz="3200" spc="-1" strike="noStrike">
              <a:latin typeface="Arial"/>
            </a:endParaRPr>
          </a:p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criar classes                                                                               para fraca, média                                                                                        e forte.</a:t>
            </a:r>
            <a:endParaRPr b="0" lang="pt-BR" sz="3200" spc="-1" strike="noStrike">
              <a:latin typeface="Arial"/>
            </a:endParaRPr>
          </a:p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Depois vamos fazer                                                                                com que ele troque                                                                                  de classe sozinho.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rcRect l="11381" t="0" r="0" b="0"/>
          <a:stretch/>
        </p:blipFill>
        <p:spPr>
          <a:xfrm>
            <a:off x="4140000" y="2508120"/>
            <a:ext cx="7741440" cy="399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95280" y="374400"/>
            <a:ext cx="8290440" cy="88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Outros caracteres: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95280" y="1479960"/>
            <a:ext cx="4104720" cy="50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criar as outras variáveis.</a:t>
            </a:r>
            <a:endParaRPr b="0" lang="pt-BR" sz="3200" spc="-1" strike="noStrike">
              <a:latin typeface="Arial"/>
            </a:endParaRPr>
          </a:p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colocar que cada checkbox adiciona aqueles caracteres no nosso alfabeto para a senha.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5346360" y="486000"/>
            <a:ext cx="6421680" cy="149400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4616640" y="2160000"/>
            <a:ext cx="7164720" cy="43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95280" y="374400"/>
            <a:ext cx="8290440" cy="88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Mudança: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95280" y="1479960"/>
            <a:ext cx="11486160" cy="50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Mudamos                                                                                                   onde estava                                                                                               escrito                                                                                        “letrasMaiusculas” para “alfabeto”.</a:t>
            </a:r>
            <a:endParaRPr b="0" lang="pt-BR" sz="3200" spc="-1" strike="noStrike">
              <a:latin typeface="Arial"/>
            </a:endParaRPr>
          </a:p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sempre que uma nova checkbox for marcada, ele vai gerar uma nova senha.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2820600" y="540000"/>
            <a:ext cx="8879400" cy="2160000"/>
          </a:xfrm>
          <a:prstGeom prst="rect">
            <a:avLst/>
          </a:prstGeom>
          <a:ln w="0">
            <a:noFill/>
          </a:ln>
        </p:spPr>
      </p:pic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5580000" y="4680000"/>
            <a:ext cx="6126120" cy="166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95280" y="374400"/>
            <a:ext cx="8290440" cy="88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Força: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95280" y="1440000"/>
            <a:ext cx="11486160" cy="51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classificar a nossa                                                                        senha de acordo com a                                                                   quantidade de caracteres.</a:t>
            </a:r>
            <a:endParaRPr b="0" lang="pt-BR" sz="3200" spc="-1" strike="noStrike">
              <a:latin typeface="Arial"/>
            </a:endParaRPr>
          </a:p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Esse é o jeito                                                                                              mais fácil.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5220000" y="476280"/>
            <a:ext cx="6480000" cy="985680"/>
          </a:xfrm>
          <a:prstGeom prst="rect">
            <a:avLst/>
          </a:prstGeom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5580000" y="1479960"/>
            <a:ext cx="6120000" cy="1166040"/>
          </a:xfrm>
          <a:prstGeom prst="rect">
            <a:avLst/>
          </a:prstGeom>
          <a:ln w="0"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/>
        </p:blipFill>
        <p:spPr>
          <a:xfrm>
            <a:off x="3600000" y="2740320"/>
            <a:ext cx="8059680" cy="380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95280" y="374400"/>
            <a:ext cx="8290440" cy="88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Entropia e segurança: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95280" y="1479960"/>
            <a:ext cx="11304720" cy="50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Um dos melhores jeitos de classificar a senha como forte seria com uma medida de Entropia.</a:t>
            </a:r>
            <a:endParaRPr b="0" lang="pt-BR" sz="3200" spc="-1" strike="noStrike">
              <a:latin typeface="Arial"/>
            </a:endParaRPr>
          </a:p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Ele mediria o quão previsível é a nossa senha.</a:t>
            </a:r>
            <a:endParaRPr b="0" lang="pt-BR" sz="3200" spc="-1" strike="noStrike">
              <a:latin typeface="Arial"/>
            </a:endParaRPr>
          </a:p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lvl="9" marL="2160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 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H = L x log2(N)</a:t>
            </a:r>
            <a:endParaRPr b="0" lang="pt-BR" sz="3200" spc="-1" strike="noStrike">
              <a:latin typeface="Arial"/>
            </a:endParaRPr>
          </a:p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H é o resultado da entropia. L é o comprimento da senha. E  N, nesse caso, é o número de possibilidades do nosso alfabeto.</a:t>
            </a:r>
            <a:endParaRPr b="0" lang="pt-BR" sz="3200" spc="-1" strike="noStrike">
              <a:latin typeface="Arial"/>
            </a:endParaRPr>
          </a:p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+ que 57 é uma senha forte.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95280" y="374400"/>
            <a:ext cx="8290440" cy="88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Segurança de verdade: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95280" y="1479960"/>
            <a:ext cx="4284720" cy="50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Algumas empresas geram senhas novas a cada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poucos minutos.</a:t>
            </a:r>
            <a:endParaRPr b="0" lang="pt-BR" sz="3200" spc="-1" strike="noStrike">
              <a:latin typeface="Arial"/>
            </a:endParaRPr>
          </a:p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Mas o cloudFlare vai além, como vários sites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importantes estão lá, uma senha é gerada em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tempo real baseado em “lava lamps” na vida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real.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4916160" y="1257120"/>
            <a:ext cx="6963840" cy="522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95280" y="374400"/>
            <a:ext cx="8290440" cy="88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95280" y="1479960"/>
            <a:ext cx="11486160" cy="50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95280" y="374400"/>
            <a:ext cx="8290440" cy="88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CSS: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395280" y="1479960"/>
            <a:ext cx="6264360" cy="50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Ajeitamos a barra que vai ficar atrás.</a:t>
            </a:r>
            <a:endParaRPr b="0" lang="pt-BR" sz="3200" spc="-1" strike="noStrike">
              <a:latin typeface="Arial"/>
            </a:endParaRPr>
          </a:p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Ela mostra o máximo da senha.</a:t>
            </a:r>
            <a:endParaRPr b="0" lang="pt-BR" sz="3200" spc="-1" strike="noStrike">
              <a:latin typeface="Arial"/>
            </a:endParaRPr>
          </a:p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começamos a fazer a barra fraca.</a:t>
            </a:r>
            <a:endParaRPr b="0" lang="pt-BR" sz="3200" spc="-1" strike="noStrike">
              <a:latin typeface="Arial"/>
            </a:endParaRPr>
          </a:p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Ela vai ficar em cima da barra que mostre o máximo.</a:t>
            </a:r>
            <a:endParaRPr b="0" lang="pt-BR" sz="3200" spc="-1" strike="noStrike">
              <a:latin typeface="Arial"/>
            </a:endParaRPr>
          </a:p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Agora mudamos pra média.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7200000" y="448560"/>
            <a:ext cx="4551840" cy="297072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6918840" y="3461040"/>
            <a:ext cx="4780440" cy="301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395280" y="374400"/>
            <a:ext cx="8290440" cy="88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Senhas: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395280" y="1619640"/>
            <a:ext cx="6804360" cy="494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Agora fazemos o medidor ficar separado da maneira certa.</a:t>
            </a:r>
            <a:endParaRPr b="0" lang="pt-BR" sz="3200" spc="-1" strike="noStrike">
              <a:latin typeface="Arial"/>
            </a:endParaRPr>
          </a:p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 média:</a:t>
            </a:r>
            <a:endParaRPr b="0" lang="pt-BR" sz="3200" spc="-1" strike="noStrike">
              <a:latin typeface="Arial"/>
            </a:endParaRPr>
          </a:p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a forte: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2880000" y="325800"/>
            <a:ext cx="4468680" cy="1293480"/>
          </a:xfrm>
          <a:prstGeom prst="rect">
            <a:avLst/>
          </a:prstGeom>
          <a:ln w="0"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3060000" y="3060000"/>
            <a:ext cx="4139280" cy="742320"/>
          </a:xfrm>
          <a:prstGeom prst="rect">
            <a:avLst/>
          </a:prstGeom>
          <a:ln w="0">
            <a:noFill/>
          </a:ln>
        </p:spPr>
      </p:pic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>
            <a:off x="3240000" y="4695480"/>
            <a:ext cx="4044960" cy="772560"/>
          </a:xfrm>
          <a:prstGeom prst="rect">
            <a:avLst/>
          </a:prstGeom>
          <a:ln w="0">
            <a:noFill/>
          </a:ln>
        </p:spPr>
      </p:pic>
      <p:pic>
        <p:nvPicPr>
          <p:cNvPr id="50" name="" descr=""/>
          <p:cNvPicPr/>
          <p:nvPr/>
        </p:nvPicPr>
        <p:blipFill>
          <a:blip r:embed="rId4"/>
          <a:stretch/>
        </p:blipFill>
        <p:spPr>
          <a:xfrm>
            <a:off x="7468560" y="248040"/>
            <a:ext cx="4412880" cy="631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395280" y="374400"/>
            <a:ext cx="8290440" cy="88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Vamos pro javascript: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395280" y="1479960"/>
            <a:ext cx="11486160" cy="50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Referenciamos ele no nosso html.</a:t>
            </a:r>
            <a:endParaRPr b="0" lang="pt-BR" sz="3200" spc="-1" strike="noStrike">
              <a:latin typeface="Arial"/>
            </a:endParaRPr>
          </a:p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vamos                                                                                                  fazer com                                                                                                 que o JS                                                                                                 possa                                                                                                   alterar a                                                                                              quantia de                                                                                            letras da                                                                                                   senha.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7480800" y="477360"/>
            <a:ext cx="4218480" cy="1141920"/>
          </a:xfrm>
          <a:prstGeom prst="rect">
            <a:avLst/>
          </a:prstGeom>
          <a:ln w="0">
            <a:noFill/>
          </a:ln>
        </p:spPr>
      </p:pic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2520000" y="3035160"/>
            <a:ext cx="9179280" cy="326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395280" y="374400"/>
            <a:ext cx="8290440" cy="88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Funções e máximo: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395280" y="1479960"/>
            <a:ext cx="11486160" cy="50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Ele não pode aumentar a quantia de letras e depois ver se passou o máximo.</a:t>
            </a:r>
            <a:endParaRPr b="0" lang="pt-BR" sz="3200" spc="-1" strike="noStrike">
              <a:latin typeface="Arial"/>
            </a:endParaRPr>
          </a:p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Então ele vai                                                                                                  verificar se                                                                                                 tem menos do                                                                                                máximo ou                                                                                                mais que o                                                                                                mínimo antes                                                                                                de mudar.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3060000" y="2149560"/>
            <a:ext cx="8660880" cy="432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395280" y="374400"/>
            <a:ext cx="8290440" cy="88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Letras: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395280" y="1574640"/>
            <a:ext cx="11486160" cy="49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começar dizendo que a pessoa não pode alterar a nossa senha, apenas ler.</a:t>
            </a:r>
            <a:endParaRPr b="0" lang="pt-BR" sz="3200" spc="-1" strike="noStrike">
              <a:latin typeface="Arial"/>
            </a:endParaRPr>
          </a:p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criar a                                                                                  constante da senha.</a:t>
            </a:r>
            <a:endParaRPr b="0" lang="pt-BR" sz="3200" spc="-1" strike="noStrike">
              <a:latin typeface="Arial"/>
            </a:endParaRPr>
          </a:p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dizer pra ele gerar                                                                                      a senha no início do                                                                                      projeto.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3240000" y="442080"/>
            <a:ext cx="8548560" cy="113256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4166640" y="3420000"/>
            <a:ext cx="7714800" cy="179964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3"/>
          <a:stretch/>
        </p:blipFill>
        <p:spPr>
          <a:xfrm>
            <a:off x="4140000" y="5400000"/>
            <a:ext cx="7744680" cy="106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395280" y="374400"/>
            <a:ext cx="8290440" cy="88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Main.js: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395280" y="1479960"/>
            <a:ext cx="2844720" cy="50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 senha vai ser gerada dando um número aleatório de acordo com o tamanho da variável letras.</a:t>
            </a:r>
            <a:endParaRPr b="0" lang="pt-BR" sz="3200" spc="-1" strike="noStrike">
              <a:latin typeface="Arial"/>
            </a:endParaRPr>
          </a:p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arredondar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3427920" y="450360"/>
            <a:ext cx="8287560" cy="3329280"/>
          </a:xfrm>
          <a:prstGeom prst="rect">
            <a:avLst/>
          </a:prstGeom>
          <a:ln w="0">
            <a:noFill/>
          </a:ln>
        </p:spPr>
      </p:pic>
      <p:pic>
        <p:nvPicPr>
          <p:cNvPr id="66" name="" descr=""/>
          <p:cNvPicPr/>
          <p:nvPr/>
        </p:nvPicPr>
        <p:blipFill>
          <a:blip r:embed="rId2"/>
          <a:stretch/>
        </p:blipFill>
        <p:spPr>
          <a:xfrm>
            <a:off x="3323160" y="4500000"/>
            <a:ext cx="8556480" cy="19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395280" y="374400"/>
            <a:ext cx="8290440" cy="88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Escolhendo a letra: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395280" y="1479960"/>
            <a:ext cx="11486160" cy="50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Fazemos uma variável “senha” vazia.</a:t>
            </a:r>
            <a:endParaRPr b="0" lang="pt-BR" sz="3200" spc="-1" strike="noStrike">
              <a:latin typeface="Arial"/>
            </a:endParaRPr>
          </a:p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Enquanto não estiver                                                                               no tamanho certo, ele                                                                             vai adicionar uma                                                                                 nova letra aleatória.</a:t>
            </a:r>
            <a:endParaRPr b="0" lang="pt-BR" sz="3200" spc="-1" strike="noStrike">
              <a:latin typeface="Arial"/>
            </a:endParaRPr>
          </a:p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depois colocar no                                                                              campo da senha.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7239600" y="374400"/>
            <a:ext cx="4584960" cy="882720"/>
          </a:xfrm>
          <a:prstGeom prst="rect">
            <a:avLst/>
          </a:prstGeom>
          <a:ln w="0">
            <a:noFill/>
          </a:ln>
        </p:spPr>
      </p:pic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4500000" y="2340000"/>
            <a:ext cx="7379640" cy="2445120"/>
          </a:xfrm>
          <a:prstGeom prst="rect">
            <a:avLst/>
          </a:prstGeom>
          <a:ln w="0"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4525560" y="5040000"/>
            <a:ext cx="7319160" cy="14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395280" y="540000"/>
            <a:ext cx="4104720" cy="7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Gerando senha: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395280" y="1479960"/>
            <a:ext cx="11486160" cy="50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Sempre que mudar o                                                                         tamanho também                                                                         precisamos gerar uma                                                                             nova senha.</a:t>
            </a:r>
            <a:endParaRPr b="0" lang="pt-BR" sz="3200" spc="-1" strike="noStrike">
              <a:latin typeface="Arial"/>
            </a:endParaRPr>
          </a:p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agora vamos fazer as                                                               “checkboxes”                                                                                 funcionarem.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4680000" y="360000"/>
            <a:ext cx="7020000" cy="3897000"/>
          </a:xfrm>
          <a:prstGeom prst="rect">
            <a:avLst/>
          </a:prstGeom>
          <a:ln w="0">
            <a:noFill/>
          </a:ln>
        </p:spPr>
      </p:pic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5220000" y="5315040"/>
            <a:ext cx="6486840" cy="1164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2221</TotalTime>
  <Application>LibreOffice/7.0.6.2$Linux_X86_64 LibreOffice_project/144abb84a525d8e30c9dbbefa69cbbf2d8d4ae3b</Application>
  <AppVersion>15.0000</AppVersion>
  <Words>38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2022-02-21T14:42:32Z</dcterms:created>
  <dc:creator>User</dc:creator>
  <dc:description/>
  <dc:language>pt-BR</dc:language>
  <cp:lastModifiedBy/>
  <dcterms:modified xsi:type="dcterms:W3CDTF">2024-06-18T17:04:08Z</dcterms:modified>
  <cp:revision>156</cp:revision>
  <dc:subject/>
  <dc:title>Toda aula: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5</vt:i4>
  </property>
</Properties>
</file>