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6440" cy="97992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204" t="72100" r="0" b="8636"/>
          <a:stretch/>
        </p:blipFill>
        <p:spPr>
          <a:xfrm>
            <a:off x="5580000" y="2520360"/>
            <a:ext cx="3599280" cy="7189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7200" cy="13230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226" b="79313"/>
          <a:stretch/>
        </p:blipFill>
        <p:spPr>
          <a:xfrm>
            <a:off x="8178840" y="4111920"/>
            <a:ext cx="1379160" cy="5140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85" r="57075" b="0"/>
          <a:stretch/>
        </p:blipFill>
        <p:spPr>
          <a:xfrm>
            <a:off x="9720000" y="4019760"/>
            <a:ext cx="2058480" cy="6595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119"/>
          <a:stretch/>
        </p:blipFill>
        <p:spPr>
          <a:xfrm>
            <a:off x="4134600" y="1340640"/>
            <a:ext cx="7744680" cy="10789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3080" cy="14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Propriedades flex: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espeçar os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nossos itens do cabeçalho.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ajeitar pra que os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itens do menu não fiquem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tão separados.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arrumando no HTML, dando a classe.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arrumamos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120000" y="447840"/>
            <a:ext cx="5693760" cy="14436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940000" y="2766960"/>
            <a:ext cx="5897520" cy="13730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040000" y="5536440"/>
            <a:ext cx="6674760" cy="8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VSCode: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806364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 a criar os nossos projetos, vamos abrir o Visual Studio Code.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vamos colocar pra abrir a pasta e criar uma pasta a área de trabalho.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uma pasta com o nome do projeto.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Clicamos com o botão direito no nome da pasta e criamos um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613360" y="432720"/>
            <a:ext cx="3265560" cy="6462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43930" t="0" r="15745" b="0"/>
          <a:stretch/>
        </p:blipFill>
        <p:spPr>
          <a:xfrm>
            <a:off x="8646120" y="1110600"/>
            <a:ext cx="3238560" cy="32083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0" t="32065" r="75428" b="55842"/>
          <a:stretch/>
        </p:blipFill>
        <p:spPr>
          <a:xfrm>
            <a:off x="10301400" y="4500000"/>
            <a:ext cx="1583280" cy="5385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rcRect l="0" t="80710" r="0" b="7721"/>
          <a:stretch/>
        </p:blipFill>
        <p:spPr>
          <a:xfrm>
            <a:off x="8100000" y="5220000"/>
            <a:ext cx="2389320" cy="3585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rcRect l="0" t="0" r="59766" b="31203"/>
          <a:stretch/>
        </p:blipFill>
        <p:spPr>
          <a:xfrm>
            <a:off x="10676520" y="5220000"/>
            <a:ext cx="1208160" cy="3585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rcRect l="46173" t="67250" r="31405" b="15882"/>
          <a:stretch/>
        </p:blipFill>
        <p:spPr>
          <a:xfrm>
            <a:off x="8460000" y="4500000"/>
            <a:ext cx="1798560" cy="53856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rcRect l="8122" t="41206" r="51245" b="29397"/>
          <a:stretch/>
        </p:blipFill>
        <p:spPr>
          <a:xfrm>
            <a:off x="6840360" y="5940000"/>
            <a:ext cx="2698560" cy="53856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rcRect l="9042" t="33134" r="53076" b="38325"/>
          <a:stretch/>
        </p:blipFill>
        <p:spPr>
          <a:xfrm>
            <a:off x="9726120" y="5849640"/>
            <a:ext cx="2158560" cy="7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HTML5: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5280" y="1479960"/>
            <a:ext cx="806364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dois arquivos iniciais, o index.html e o style.css.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 inicial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html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digitando ! e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apertando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ENTER.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540000" y="365040"/>
            <a:ext cx="2332080" cy="893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8632440" y="1368000"/>
            <a:ext cx="3246480" cy="11509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474720" y="2700000"/>
            <a:ext cx="8409960" cy="37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Significado: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o que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cada tag que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apareceu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automaticamente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VSCode faz isso automaticamente porque toda página precisa.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 título também.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23040" y="429480"/>
            <a:ext cx="8076240" cy="29898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0" t="38748" r="49058" b="38959"/>
          <a:stretch/>
        </p:blipFill>
        <p:spPr>
          <a:xfrm>
            <a:off x="6660360" y="4860360"/>
            <a:ext cx="5038920" cy="14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Formato do título: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qual é a cor do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fundo do nosso cabeçalho.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ele no Figma, e vamos em “inspect”.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Lá vamos ter a cor que escolhemos.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colocar essa cor no fundo do nosso título.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Index.html:</a:t>
            </a:r>
            <a:endParaRPr b="0" lang="pt-BR" sz="3200" spc="-1" strike="noStrike">
              <a:latin typeface="Arial"/>
            </a:endParaRPr>
          </a:p>
          <a:p>
            <a:pPr marL="2160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style.css: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745600" y="374400"/>
            <a:ext cx="5953680" cy="214488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9442800" y="2700000"/>
            <a:ext cx="2256480" cy="25326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462600" y="5400000"/>
            <a:ext cx="5296680" cy="9669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934760" y="5400000"/>
            <a:ext cx="3799800" cy="9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Nada aconteceu?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280" y="1479960"/>
            <a:ext cx="59040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gente precisa referenciar o “stylesheet” no nosso index.html: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lista com os dois itens do nosso menu.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tudo no &lt;header&gt;.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580000" y="540000"/>
            <a:ext cx="6119280" cy="12038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480000" y="1800000"/>
            <a:ext cx="5219280" cy="183924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6216840" y="3780000"/>
            <a:ext cx="5482440" cy="27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mudar o nosso “style.css”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que ele não sirva pra todo o site, e sim só pro cabeçalho.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a nossa tag body pra header.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nova pasta pra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gente armazenar as nossas imagens.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basta baixar a imagem do logo dentro dessa pasta.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638400" y="374400"/>
            <a:ext cx="5215320" cy="16048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rcRect l="0" t="0" r="31121" b="0"/>
          <a:stretch/>
        </p:blipFill>
        <p:spPr>
          <a:xfrm>
            <a:off x="7904520" y="2520000"/>
            <a:ext cx="3980160" cy="26182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rcRect l="15866" t="54687" r="59209" b="31528"/>
          <a:stretch/>
        </p:blipFill>
        <p:spPr>
          <a:xfrm>
            <a:off x="9360000" y="5220360"/>
            <a:ext cx="1438920" cy="3589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rcRect l="0" t="21512" r="54834" b="50667"/>
          <a:stretch/>
        </p:blipFill>
        <p:spPr>
          <a:xfrm>
            <a:off x="10845720" y="5220360"/>
            <a:ext cx="1038960" cy="35892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10288800" y="5760000"/>
            <a:ext cx="156816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Imagem da logo: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colocando 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imagem do logo como a primeira coisa no header.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o tamanho está errado, e pra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arrumar isso a gente precisa de uma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pra imagem.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400000" y="540000"/>
            <a:ext cx="6300000" cy="13845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200000" y="3240000"/>
            <a:ext cx="4644720" cy="9000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576400" y="4320000"/>
            <a:ext cx="6181920" cy="204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368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940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que já temos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imagem do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cabeçalho, podemos excluir o &lt;h1&gt; que a gente tinha criado.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também adicionar duas novas classes pra organizar o nosso projeto.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nosso “header” do cabeçalho pela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“cabecalho”.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adicionar nela a propriedade </a:t>
            </a:r>
            <a:endParaRPr b="0" lang="pt-BR" sz="32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flex” no display.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140000" y="540000"/>
            <a:ext cx="7573680" cy="17402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9637200" y="3699360"/>
            <a:ext cx="2247480" cy="9806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020000" y="4782240"/>
            <a:ext cx="4860000" cy="177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2023-03-20T17:43:19Z</dcterms:modified>
  <cp:revision>136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