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5720" cy="97920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195" t="72081" r="0" b="8636"/>
          <a:stretch/>
        </p:blipFill>
        <p:spPr>
          <a:xfrm>
            <a:off x="5580000" y="2520360"/>
            <a:ext cx="3598560" cy="7182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6480" cy="13222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211" b="79284"/>
          <a:stretch/>
        </p:blipFill>
        <p:spPr>
          <a:xfrm>
            <a:off x="8178840" y="4111920"/>
            <a:ext cx="1378440" cy="5133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456" r="57060" b="0"/>
          <a:stretch/>
        </p:blipFill>
        <p:spPr>
          <a:xfrm>
            <a:off x="9720000" y="4019760"/>
            <a:ext cx="2057760" cy="6588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100"/>
          <a:stretch/>
        </p:blipFill>
        <p:spPr>
          <a:xfrm>
            <a:off x="4134600" y="1340640"/>
            <a:ext cx="7743960" cy="10782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2360" cy="146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Propriedades flex: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espeçar os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nossos itens do cabeçalho.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ajeitar pra que os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itens do menu não fiquem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tão separados.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arrumando no HTML, dando a classe.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arrumamos no 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120000" y="447840"/>
            <a:ext cx="5693040" cy="14428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940000" y="2766960"/>
            <a:ext cx="5896800" cy="13723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040000" y="5536440"/>
            <a:ext cx="6674040" cy="8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280" y="1479960"/>
            <a:ext cx="788436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começar zerando as margens da página toda.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tem algumas de padrão.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adicionar espaçamento nos itens do menu.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fazer o mesmo pro resto do cabeçalho.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Também mudar o tamanho da fonte.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845840" y="540000"/>
            <a:ext cx="3853800" cy="17996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520000"/>
            <a:ext cx="3779640" cy="38804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5054400" y="374400"/>
            <a:ext cx="2685240" cy="10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Sessão “sobre” no HTML: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95280" y="1479960"/>
            <a:ext cx="644436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colocar 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sessão sobre e os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dois parágrafos dela.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colocando as tags pra criar o formato.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Então escrevemos o conteúdo de cada tag.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criamos as classes.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509600" y="470520"/>
            <a:ext cx="4208040" cy="29491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246560" y="1724760"/>
            <a:ext cx="3133080" cy="16948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6967440" y="3960000"/>
            <a:ext cx="4732200" cy="23396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7975440" y="4779000"/>
            <a:ext cx="2104200" cy="2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Imagem: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baixem a imagem de vocês como “sobre.png”.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 baixar a imagem do google.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Eu recomendo o site “</a:t>
            </a:r>
            <a:r>
              <a:rPr b="1" i="1" lang="pt-BR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storyset.com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”.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Lá as imagens são gratuitas e você consegue mudar as cores delas.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Baixem a imagem e vamos referenciar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no nosso “index.html”.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uma classe pra essa imagem também.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280000" y="360000"/>
            <a:ext cx="3427920" cy="11624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200000" y="3679560"/>
            <a:ext cx="4499640" cy="118008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9540000" y="2122200"/>
            <a:ext cx="2090880" cy="11174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8280000" y="5482440"/>
            <a:ext cx="3419640" cy="8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 e &lt;div&gt; no html: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280" y="1479960"/>
            <a:ext cx="788436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mudar no CSS o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tamanho da nossa imagem.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Também a cor do fundo.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Colocamos também um gradiente.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cor branca nas letras e um display flexível.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Tudo ficou estranho por ser a mesma seção.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uma divisão entre o texto e a imagem.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9207360" y="360000"/>
            <a:ext cx="2615040" cy="8996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940000" y="1378440"/>
            <a:ext cx="5856480" cy="11412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8100000" y="4024080"/>
            <a:ext cx="3636720" cy="234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95280" y="1479960"/>
            <a:ext cx="824436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arrumar tudo no CSS: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-A largura da seção sobre.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-Centralizar no eixo x.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-Centralizar no eixo y.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-Adicionar espaçamento interno na seção.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-E adicionar espaçamento interno no título, pra que ele fique separado dos parágrafos.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200000" y="540000"/>
            <a:ext cx="4614480" cy="9396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9000000" y="3780000"/>
            <a:ext cx="2875320" cy="89964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120000" y="1620000"/>
            <a:ext cx="5713200" cy="199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VSCode: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806292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 a criar os nossos projetos, vamos abrir o Visual Studio Code.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Aqui vamos colocar pra abrir a pasta e criar uma pasta a área de trabalho.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uma pasta com o nome do projeto.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Clicamos com o botão direito no nome da pasta e criamos um novo arquivo.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613360" y="432720"/>
            <a:ext cx="3264840" cy="6454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43921" t="0" r="15745" b="0"/>
          <a:stretch/>
        </p:blipFill>
        <p:spPr>
          <a:xfrm>
            <a:off x="8646120" y="1110600"/>
            <a:ext cx="3237840" cy="32076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0" t="32049" r="75411" b="55826"/>
          <a:stretch/>
        </p:blipFill>
        <p:spPr>
          <a:xfrm>
            <a:off x="10301400" y="4500000"/>
            <a:ext cx="1582560" cy="5378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rcRect l="0" t="80687" r="0" b="7721"/>
          <a:stretch/>
        </p:blipFill>
        <p:spPr>
          <a:xfrm>
            <a:off x="8100000" y="5220000"/>
            <a:ext cx="2388600" cy="3578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rcRect l="0" t="0" r="59742" b="31203"/>
          <a:stretch/>
        </p:blipFill>
        <p:spPr>
          <a:xfrm>
            <a:off x="10676520" y="5220000"/>
            <a:ext cx="1207440" cy="35784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rcRect l="46165" t="67227" r="31396" b="15882"/>
          <a:stretch/>
        </p:blipFill>
        <p:spPr>
          <a:xfrm>
            <a:off x="8460000" y="4500000"/>
            <a:ext cx="1797840" cy="5378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rcRect l="8122" t="41206" r="51235" b="29397"/>
          <a:stretch/>
        </p:blipFill>
        <p:spPr>
          <a:xfrm>
            <a:off x="6840360" y="5940000"/>
            <a:ext cx="2697840" cy="53784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rcRect l="9042" t="33134" r="53063" b="38325"/>
          <a:stretch/>
        </p:blipFill>
        <p:spPr>
          <a:xfrm>
            <a:off x="9726120" y="5849640"/>
            <a:ext cx="2157840" cy="7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HTML5: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5280" y="1479960"/>
            <a:ext cx="806292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dois arquivos iniciais, o index.html e o style.css.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 inicial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html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digitando ! e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apertando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ENTER.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540000" y="365040"/>
            <a:ext cx="2331360" cy="8931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8632440" y="1368000"/>
            <a:ext cx="3245760" cy="11502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474720" y="2700000"/>
            <a:ext cx="8409240" cy="37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Significado: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o que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cada tag que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apareceu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automaticamente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VSCode faz isso automaticamente porque toda página precisa.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 título também.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23040" y="429480"/>
            <a:ext cx="8075520" cy="29890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0" t="38736" r="49047" b="38948"/>
          <a:stretch/>
        </p:blipFill>
        <p:spPr>
          <a:xfrm>
            <a:off x="6660360" y="4860360"/>
            <a:ext cx="5038200" cy="14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Formato do título: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qual é a cor do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fundo do nosso cabeçalho.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Selecionamos ele no Figma, e vamos em “inspect”.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Lá vamos ter a cor que escolhemos.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colocar essa cor no fundo do nosso título.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Index.html:</a:t>
            </a:r>
            <a:endParaRPr b="0" lang="pt-BR" sz="3200" spc="-1" strike="noStrike">
              <a:latin typeface="Arial"/>
            </a:endParaRPr>
          </a:p>
          <a:p>
            <a:pPr marL="2160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style.css: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745600" y="374400"/>
            <a:ext cx="5952960" cy="214416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9442800" y="2700000"/>
            <a:ext cx="2255760" cy="253188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462600" y="5400000"/>
            <a:ext cx="5295960" cy="9662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934760" y="5400000"/>
            <a:ext cx="3799080" cy="9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Nada aconteceu?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95280" y="1479960"/>
            <a:ext cx="59032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gente precisa referenciar o “stylesheet” no nosso index.html: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uma lista com os dois itens do nosso menu.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tudo no &lt;header&gt;.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580000" y="540000"/>
            <a:ext cx="6118560" cy="12031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480000" y="1800000"/>
            <a:ext cx="5218560" cy="18385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6216840" y="3780000"/>
            <a:ext cx="5481720" cy="278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mudar o nosso “style.css”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que ele não sirva pra todo o site, e sim só pro cabeçalho.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trocar a nossa tag body pra header.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uma nova pasta pra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gente armazenar as nossas imagens.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basta baixar a imagem do logo dentro dessa pasta.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638400" y="374400"/>
            <a:ext cx="5214600" cy="16041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rcRect l="0" t="0" r="31108" b="0"/>
          <a:stretch/>
        </p:blipFill>
        <p:spPr>
          <a:xfrm>
            <a:off x="7904520" y="2520000"/>
            <a:ext cx="3979440" cy="261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rcRect l="15866" t="54659" r="59197" b="31528"/>
          <a:stretch/>
        </p:blipFill>
        <p:spPr>
          <a:xfrm>
            <a:off x="9360000" y="5220360"/>
            <a:ext cx="1438200" cy="3582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rcRect l="0" t="21512" r="54802" b="50667"/>
          <a:stretch/>
        </p:blipFill>
        <p:spPr>
          <a:xfrm>
            <a:off x="10845720" y="5220360"/>
            <a:ext cx="1038240" cy="3582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10288800" y="5760000"/>
            <a:ext cx="1567440" cy="7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Imagem da logo: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colocando 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imagem do logo como a primeira coisa no header.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o tamanho está errado, e pra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arrumar isso a gente precisa de uma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pra imagem.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no 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400000" y="540000"/>
            <a:ext cx="6299280" cy="13838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200000" y="3240000"/>
            <a:ext cx="4644000" cy="89928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576400" y="4320000"/>
            <a:ext cx="6181200" cy="204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296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4886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que já temos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uma imagem do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cabeçalho, podemos excluir o &lt;h1&gt; que a gente tinha criado.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Podemos também adicionar duas novas classes pra organizar o nosso projeto.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trocar nosso “header” do cabeçalho pela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“cabecalho”.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adicionar nela a propriedade </a:t>
            </a:r>
            <a:endParaRPr b="0" lang="pt-BR" sz="32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flex” no display.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140000" y="540000"/>
            <a:ext cx="7572960" cy="17395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9637200" y="3699360"/>
            <a:ext cx="2246760" cy="9799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020000" y="4782240"/>
            <a:ext cx="4859280" cy="177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2023-03-22T10:39:29Z</dcterms:modified>
  <cp:revision>138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