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4280" cy="9777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190" t="72062" r="0" b="8636"/>
          <a:stretch/>
        </p:blipFill>
        <p:spPr>
          <a:xfrm>
            <a:off x="5580000" y="2520360"/>
            <a:ext cx="3597120" cy="71676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5040" cy="13208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196" b="79256"/>
          <a:stretch/>
        </p:blipFill>
        <p:spPr>
          <a:xfrm>
            <a:off x="8178840" y="4111920"/>
            <a:ext cx="1377000" cy="5119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428" r="57045" b="0"/>
          <a:stretch/>
        </p:blipFill>
        <p:spPr>
          <a:xfrm>
            <a:off x="9720000" y="4019760"/>
            <a:ext cx="2056320" cy="6573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081"/>
          <a:stretch/>
        </p:blipFill>
        <p:spPr>
          <a:xfrm>
            <a:off x="4134600" y="1340640"/>
            <a:ext cx="7742520" cy="10767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0920" cy="14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Criando rodapé: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agora o rodapé pra terminar a nossa página.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antes de fechar o /body.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iniciar colocando a imagem.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resto é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820000" y="454320"/>
            <a:ext cx="2880000" cy="25686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7912800" y="3240000"/>
            <a:ext cx="3787200" cy="9000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401040" y="4500000"/>
            <a:ext cx="5685840" cy="191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Ajustes finais: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 quiserem podem arrumar o que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quiserem pra finalizar, como: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-Consertar cores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-Colocar os outros ícones como clicáveis.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-Colocar uma cor de fundo na sessão dos membros.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662880" y="1159920"/>
            <a:ext cx="5220000" cy="11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Sobre: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71640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escrevendo o texto que fica nessa sessão.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exportamos as imagens do figma pra nossa pasta.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referênciar a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primeira delas no nosso site.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uma classe nela.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950880" y="540000"/>
            <a:ext cx="4748040" cy="143892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7740000" y="2160000"/>
            <a:ext cx="1465920" cy="24181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9299880" y="2160000"/>
            <a:ext cx="2399400" cy="6465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9480960" y="2929680"/>
            <a:ext cx="2218320" cy="13896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5459040" y="4680000"/>
            <a:ext cx="6275880" cy="71928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7385040" y="5509800"/>
            <a:ext cx="4314240" cy="96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Arrumem o tamanho da imagem no CSS.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criar nome em baixo da imagem.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os icones de rede social (ou de compra).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pegar os três ícones no “flaticon”.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os três no nosso “index.html”.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7461360" y="360000"/>
            <a:ext cx="4417920" cy="16192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7920000" y="2819160"/>
            <a:ext cx="3965040" cy="114012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560000" y="4086000"/>
            <a:ext cx="2159280" cy="5932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9857160" y="4194000"/>
            <a:ext cx="2025720" cy="4852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2340000" y="4825800"/>
            <a:ext cx="9542880" cy="16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Div de membro: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5280" y="1479960"/>
            <a:ext cx="806436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diminuir o tamanho dos ícones.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uma div na nossa sessão.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div só não vai pegar o título principal.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centralizar tudo que está na nossa “div”.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centralizar o título dela também.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podemos continuar.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027720" y="356400"/>
            <a:ext cx="2851560" cy="10828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7380000" y="1620000"/>
            <a:ext cx="4450680" cy="27277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8640000" y="4500000"/>
            <a:ext cx="3145320" cy="8996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8640000" y="5556960"/>
            <a:ext cx="3092040" cy="9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Outros membros/produtos: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95280" y="1479960"/>
            <a:ext cx="752436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só adicionar um espaço nesse título.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precisamos de uma div que vai ter várias “divs” de membros.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vai ter os outros dentro.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Selecionamos a nossa div “membroDiv”.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Ctrl+x, clica dentro da “div” e ctrl+v.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8100000" y="535320"/>
            <a:ext cx="3642480" cy="120132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8083440" y="2520000"/>
            <a:ext cx="3738240" cy="14396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8280000" y="4042080"/>
            <a:ext cx="356148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95280" y="374400"/>
            <a:ext cx="116643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Coloquem a quantia da primeira fileira: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64040" y="1258920"/>
            <a:ext cx="9306360" cy="52207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9900000" y="1800000"/>
            <a:ext cx="1821960" cy="45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Span e grid: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um &lt;span&gt; antes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dos membros.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Isso porque os membros não são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colados na esquerda.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arrumar no CSS agora: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quantia de valores depende da quantia de “membros/produtos” que tem por linha.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Arrumem a primeira linha, pra que fique perfeita.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941520" y="2160000"/>
            <a:ext cx="4893480" cy="11030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368400" y="3356280"/>
            <a:ext cx="5442120" cy="15033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6295680" y="374400"/>
            <a:ext cx="5553720" cy="124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Quantidade de linhas: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 as colunas arrumadas, é fácil colocar mais linhas.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É só copiar tudo dentro da div “todos” junto com o “span” e colar de novo.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 precisar de espaço entre as linhas: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Adicionem um padding na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membroDiv”.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Antes da gente continuar, arrumem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 imagens e textos.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23760" y="2700000"/>
            <a:ext cx="2675880" cy="84708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840000" y="4058280"/>
            <a:ext cx="5007960" cy="24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Clique em imagens: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fazer as imagens ou ícones serem clicáveis.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assim, ele abre na mesma guia.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fazer com que abra em uma nova.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Adicionando “target: _blank” no nosso “anchor”depois do link.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7560" y="2009520"/>
            <a:ext cx="12029760" cy="159048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83480" y="5400000"/>
            <a:ext cx="9596520" cy="11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2023-03-29T15:21:19Z</dcterms:modified>
  <cp:revision>141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