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q</a:t>
            </a:r>
            <a:r>
              <a:rPr b="0" lang="pt-BR" sz="4400" spc="-1" strike="noStrike">
                <a:latin typeface="Arial"/>
              </a:rPr>
              <a:t>u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p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í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u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Início de toda aula: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suas contas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 github.com.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Entrem no repositório.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Façam o download dele como um arquivo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zip.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Descompactem o arquivo como uma pasta.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ele no VSCode em “abrir pasta”.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9180000" y="360000"/>
            <a:ext cx="2654640" cy="97812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rcRect l="53195" t="72072" r="0" b="8636"/>
          <a:stretch/>
        </p:blipFill>
        <p:spPr>
          <a:xfrm>
            <a:off x="5580000" y="2520360"/>
            <a:ext cx="3597480" cy="71712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9360000" y="2520000"/>
            <a:ext cx="2435400" cy="132120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rcRect l="0" t="0" r="71204" b="79270"/>
          <a:stretch/>
        </p:blipFill>
        <p:spPr>
          <a:xfrm>
            <a:off x="8178840" y="4111920"/>
            <a:ext cx="1377360" cy="51228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5"/>
          <a:srcRect l="0" t="73442" r="57053" b="0"/>
          <a:stretch/>
        </p:blipFill>
        <p:spPr>
          <a:xfrm>
            <a:off x="9720000" y="4019760"/>
            <a:ext cx="2056680" cy="65772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6"/>
          <a:srcRect l="-641" t="0" r="0" b="71091"/>
          <a:stretch/>
        </p:blipFill>
        <p:spPr>
          <a:xfrm>
            <a:off x="4134600" y="1340640"/>
            <a:ext cx="7742880" cy="107712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7"/>
          <a:srcRect l="0" t="0" r="0" b="31923"/>
          <a:stretch/>
        </p:blipFill>
        <p:spPr>
          <a:xfrm>
            <a:off x="9540000" y="4860000"/>
            <a:ext cx="2321280" cy="146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Sobre: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95280" y="1479960"/>
            <a:ext cx="71643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escrevendo o texto que fica nessa sessão.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exportamos as imagens do figma pra nossa pasta.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referênciar a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primeira delas no nosso site.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colocar uma classe nela.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950880" y="540000"/>
            <a:ext cx="4748400" cy="143928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7740000" y="2160000"/>
            <a:ext cx="1466280" cy="24184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9299880" y="2160000"/>
            <a:ext cx="2399760" cy="64692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9480960" y="2929680"/>
            <a:ext cx="2218680" cy="138996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5459040" y="4680000"/>
            <a:ext cx="6276240" cy="71964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7385040" y="5509800"/>
            <a:ext cx="4314600" cy="96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Arrumem o tamanho da imagem no CSS.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criar nome em baixo da imagem.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os icones de rede social (ou de compra).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pegar os três ícones no “flaticon”.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criar os três no nosso “index.html”.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7461360" y="360000"/>
            <a:ext cx="4418280" cy="161964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7920000" y="2819160"/>
            <a:ext cx="3965400" cy="114048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7560000" y="4086000"/>
            <a:ext cx="2159640" cy="59364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9857160" y="4194000"/>
            <a:ext cx="2026080" cy="48564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5"/>
          <a:stretch/>
        </p:blipFill>
        <p:spPr>
          <a:xfrm>
            <a:off x="2340000" y="4825800"/>
            <a:ext cx="9543240" cy="165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Div de membro: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95280" y="1479960"/>
            <a:ext cx="806472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diminuir o tamanho dos ícones.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colocar uma div na nossa sessão.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div só não vai pegar o título principal.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centralizar tudo que está na nossa “div”.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centralizar o título dela também.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podemos continuar.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9027720" y="356400"/>
            <a:ext cx="2851920" cy="10832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7380000" y="1620000"/>
            <a:ext cx="4451040" cy="272808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8640000" y="4500000"/>
            <a:ext cx="3145680" cy="90000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8640000" y="5556960"/>
            <a:ext cx="3092400" cy="92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Outros membros/produtos: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395280" y="1479960"/>
            <a:ext cx="752472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só adicionar um espaço nesse título.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agora precisamos de uma div que vai ter várias “divs” de membros.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Ela vai ter os outros dentro.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Selecionamos a nossa div “membroDiv”.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Ctrl+x, clica dentro da “div” e ctrl+v.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8100000" y="535320"/>
            <a:ext cx="3642840" cy="120168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8083440" y="2520000"/>
            <a:ext cx="3738600" cy="144000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8280000" y="4042080"/>
            <a:ext cx="3561840" cy="24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95280" y="374400"/>
            <a:ext cx="1166472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Coloquem a quantia da primeira fileira: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464040" y="1258920"/>
            <a:ext cx="9306720" cy="522108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9900000" y="1800000"/>
            <a:ext cx="1822320" cy="456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Span e grid: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adicionar um &lt;span&gt; antes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dos membros.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Isso porque os membros não são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colados na esquerda.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arrumar no CSS agora: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quantia de valores depende da quantia de “membros/produtos” que tem por linha.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Arrumem a primeira linha, pra que fique perfeita.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6941520" y="2160000"/>
            <a:ext cx="4893840" cy="110340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368400" y="3356280"/>
            <a:ext cx="5442480" cy="150372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6295680" y="374400"/>
            <a:ext cx="5554080" cy="124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Quantidade de linhas: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 as colunas arrumadas, é fácil colocar mais linhas.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É só copiar tudo dentro da div “todos” junto com o “span” e colar de novo.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 precisar de espaço entre as linhas: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Adicionem um padding na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membroDiv”.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Antes da gente continuar, arrumem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 imagens e textos.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023760" y="2700000"/>
            <a:ext cx="2676240" cy="8474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6840000" y="4058280"/>
            <a:ext cx="5008320" cy="242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Application>LibreOffice/7.0.6.2$Linux_X86_64 LibreOffice_project/144abb84a525d8e30c9dbbefa69cbbf2d8d4ae3b</Application>
  <AppVersion>15.0000</AppVersion>
  <Words>524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2023-03-29T11:16:29Z</dcterms:modified>
  <cp:revision>140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