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 de toda aula: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suas contas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github.com.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Entrem no repositório.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download dele como um arquivo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zip.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Descompactem o arquivo como uma pasta.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ele no VSCode em “abrir pasta”.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180000" y="360000"/>
            <a:ext cx="2656080" cy="9795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53200" t="72091" r="0" b="8636"/>
          <a:stretch/>
        </p:blipFill>
        <p:spPr>
          <a:xfrm>
            <a:off x="5580000" y="2520360"/>
            <a:ext cx="3598920" cy="71856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9360000" y="2520000"/>
            <a:ext cx="2436840" cy="13226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rcRect l="0" t="0" r="71219" b="79299"/>
          <a:stretch/>
        </p:blipFill>
        <p:spPr>
          <a:xfrm>
            <a:off x="8178840" y="4111920"/>
            <a:ext cx="1378800" cy="5137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rcRect l="0" t="73471" r="57068" b="0"/>
          <a:stretch/>
        </p:blipFill>
        <p:spPr>
          <a:xfrm>
            <a:off x="9720000" y="4019760"/>
            <a:ext cx="2058120" cy="65916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rcRect l="-641" t="0" r="0" b="71110"/>
          <a:stretch/>
        </p:blipFill>
        <p:spPr>
          <a:xfrm>
            <a:off x="4134600" y="1340640"/>
            <a:ext cx="7744320" cy="107856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7"/>
          <a:srcRect l="0" t="0" r="0" b="31923"/>
          <a:stretch/>
        </p:blipFill>
        <p:spPr>
          <a:xfrm>
            <a:off x="9540000" y="4860000"/>
            <a:ext cx="2322720" cy="146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Propriedades flex: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espeçar os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nossos itens do cabeçalho.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ajeitar pra que os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itens do menu não fiquem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tão separados.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arrumando no HTML, dando a classe.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arrumamos no CSS: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120000" y="447840"/>
            <a:ext cx="5693400" cy="14432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940000" y="2766960"/>
            <a:ext cx="5897160" cy="13726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040000" y="5536440"/>
            <a:ext cx="6674400" cy="8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5280" y="1479960"/>
            <a:ext cx="788472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começar zerando as margens da página toda.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tem algumas de padrão.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adicionar espaçamento nos itens do menu.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fazer o mesmo pro resto do cabeçalho.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Também mudar o tamanho da fonte.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845840" y="540000"/>
            <a:ext cx="3854160" cy="180000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920000" y="2520000"/>
            <a:ext cx="3780000" cy="38808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5054400" y="374400"/>
            <a:ext cx="2685600" cy="10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Sessão “sobre” no HTML: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95280" y="1479960"/>
            <a:ext cx="644472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colocar a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sessão sobre e os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dois parágrafos dela.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colocando as tags pra criar o formato.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Então escrevemos o conteúdo de cada tag.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criamos as classes.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509600" y="470520"/>
            <a:ext cx="4208400" cy="29494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246560" y="1724760"/>
            <a:ext cx="3133440" cy="16952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6967440" y="3960000"/>
            <a:ext cx="4732560" cy="2340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7975440" y="4779000"/>
            <a:ext cx="2104560" cy="2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Imagem: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baixem a imagem de vocês como “sobre.png”.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Podem baixar a imagem do google.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Eu recomendo o site “</a:t>
            </a:r>
            <a:r>
              <a:rPr b="1" i="1" lang="pt-BR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storyset.com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”.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Lá as imagens são gratuitas e você consegue mudar as cores delas.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Baixem a imagem e vamos referenciar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 no nosso “index.html”.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criar uma classe pra essa imagem também.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280000" y="360000"/>
            <a:ext cx="3428280" cy="11628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7200000" y="3679560"/>
            <a:ext cx="4500000" cy="118044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9540000" y="2122200"/>
            <a:ext cx="2091240" cy="11178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8280000" y="5482440"/>
            <a:ext cx="3420000" cy="8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 e &lt;div&gt; no html: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5280" y="1479960"/>
            <a:ext cx="788472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mudar no CSS o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tamanho da nossa imagem.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Também a cor do fundo.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Colocamos também um gradiente.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cor branca nas letras e um display flexível.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Tudo ficou estranho por ser a mesma seção.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adicionar uma divisão entre o texto e a imagem.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9207360" y="360000"/>
            <a:ext cx="2615400" cy="9000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940000" y="1378440"/>
            <a:ext cx="5856840" cy="11415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8100000" y="4024080"/>
            <a:ext cx="3637080" cy="234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95280" y="1479960"/>
            <a:ext cx="824472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arrumar tudo no CSS: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-A largura da seção sobre.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-Centralizar no eixo x.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-Centralizar no eixo y.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-Adicionar espaçamento interno na seção.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-E adicionar espaçamento interno no título, pra que ele fique separado dos parágrafos.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200000" y="540000"/>
            <a:ext cx="4614840" cy="9399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9000000" y="3780000"/>
            <a:ext cx="2875680" cy="9000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6120000" y="1620000"/>
            <a:ext cx="5713560" cy="199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VSCode: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806328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começar a criar os nossos projetos, vamos abrir o Visual Studio Code.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Aqui vamos colocar pra abrir a pasta e criar uma pasta a área de trabalho.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Criem uma pasta com o nome do projeto.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Clicamos com o botão direito no nome da pasta e criamos um novo arquivo.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613360" y="432720"/>
            <a:ext cx="3265200" cy="64584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43925" t="0" r="15745" b="0"/>
          <a:stretch/>
        </p:blipFill>
        <p:spPr>
          <a:xfrm>
            <a:off x="8646120" y="1110600"/>
            <a:ext cx="3238200" cy="320796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rcRect l="0" t="32057" r="75422" b="55834"/>
          <a:stretch/>
        </p:blipFill>
        <p:spPr>
          <a:xfrm>
            <a:off x="10301400" y="4500000"/>
            <a:ext cx="1582920" cy="53820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rcRect l="0" t="80698" r="0" b="7721"/>
          <a:stretch/>
        </p:blipFill>
        <p:spPr>
          <a:xfrm>
            <a:off x="8100000" y="5220000"/>
            <a:ext cx="2388960" cy="3582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rcRect l="0" t="0" r="59754" b="31203"/>
          <a:stretch/>
        </p:blipFill>
        <p:spPr>
          <a:xfrm>
            <a:off x="10676520" y="5220000"/>
            <a:ext cx="1207800" cy="3582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rcRect l="46169" t="67239" r="31400" b="15882"/>
          <a:stretch/>
        </p:blipFill>
        <p:spPr>
          <a:xfrm>
            <a:off x="8460000" y="4500000"/>
            <a:ext cx="1798200" cy="5382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rcRect l="8122" t="41206" r="51240" b="29397"/>
          <a:stretch/>
        </p:blipFill>
        <p:spPr>
          <a:xfrm>
            <a:off x="6840360" y="5940000"/>
            <a:ext cx="2698200" cy="5382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8"/>
          <a:srcRect l="9042" t="33134" r="53070" b="38325"/>
          <a:stretch/>
        </p:blipFill>
        <p:spPr>
          <a:xfrm>
            <a:off x="9726120" y="5849640"/>
            <a:ext cx="2158200" cy="71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HTML5: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95280" y="1479960"/>
            <a:ext cx="806328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dois arquivos iniciais, o index.html e o style.css.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estrutura inicial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html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digitando ! e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apertando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ENTER.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9540000" y="365040"/>
            <a:ext cx="2331720" cy="89352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8632440" y="1368000"/>
            <a:ext cx="3246120" cy="11505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474720" y="2700000"/>
            <a:ext cx="8409600" cy="37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Significado: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ver o que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cada tag que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apareceu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automaticamente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VSCode faz isso automaticamente porque toda página precisa.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um título também.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23040" y="429480"/>
            <a:ext cx="8075880" cy="29894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rcRect l="0" t="38742" r="49054" b="38954"/>
          <a:stretch/>
        </p:blipFill>
        <p:spPr>
          <a:xfrm>
            <a:off x="6660360" y="4860360"/>
            <a:ext cx="5038560" cy="14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Formato do título: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ver qual é a cor do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fundo do nosso cabeçalho.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Selecionamos ele no Figma, e vamos em “inspect”.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Lá vamos ter a cor que escolhemos.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colocar essa cor no fundo do nosso título.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Index.html:</a:t>
            </a:r>
            <a:endParaRPr b="0" lang="pt-BR" sz="3200" spc="-1" strike="noStrike">
              <a:latin typeface="Arial"/>
            </a:endParaRPr>
          </a:p>
          <a:p>
            <a:pPr marL="2160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style.css: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745600" y="374400"/>
            <a:ext cx="5953320" cy="214452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9442800" y="2700000"/>
            <a:ext cx="2256120" cy="253224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462600" y="5400000"/>
            <a:ext cx="5296320" cy="9666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7934760" y="5400000"/>
            <a:ext cx="3799440" cy="96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Nada aconteceu?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95280" y="1479960"/>
            <a:ext cx="59036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gente precisa referenciar o “stylesheet” no nosso index.html: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criar uma lista com os dois itens do nosso menu.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tudo no &lt;header&gt;.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5580000" y="540000"/>
            <a:ext cx="6118920" cy="12034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6480000" y="1800000"/>
            <a:ext cx="5218920" cy="183888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6216840" y="3780000"/>
            <a:ext cx="5482080" cy="278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mudar o nosso “style.css”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que ele não sirva pra todo o site, e sim só pro cabeçalho.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trocar a nossa tag body pra header.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criar uma nova pasta pra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gente armazenar as nossas imagens.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basta baixar a imagem do logo dentro dessa pasta.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638400" y="374400"/>
            <a:ext cx="5214960" cy="16045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rcRect l="0" t="0" r="31115" b="0"/>
          <a:stretch/>
        </p:blipFill>
        <p:spPr>
          <a:xfrm>
            <a:off x="7904520" y="2520000"/>
            <a:ext cx="3979800" cy="261792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rcRect l="15866" t="54673" r="59203" b="31528"/>
          <a:stretch/>
        </p:blipFill>
        <p:spPr>
          <a:xfrm>
            <a:off x="9360000" y="5220360"/>
            <a:ext cx="1438560" cy="35856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rcRect l="0" t="21512" r="54818" b="50667"/>
          <a:stretch/>
        </p:blipFill>
        <p:spPr>
          <a:xfrm>
            <a:off x="10845720" y="5220360"/>
            <a:ext cx="1038600" cy="3585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5"/>
          <a:stretch/>
        </p:blipFill>
        <p:spPr>
          <a:xfrm>
            <a:off x="10288800" y="5760000"/>
            <a:ext cx="1567800" cy="7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Imagem da logo: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colocando a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nossa imagem do logo como a primeira coisa no header.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 o tamanho está errado, e pra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arrumar isso a gente precisa de uma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 pra imagem.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agora no CSS: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400000" y="540000"/>
            <a:ext cx="6299640" cy="13842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200000" y="3240000"/>
            <a:ext cx="4644360" cy="89964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5576400" y="4320000"/>
            <a:ext cx="6181560" cy="20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5280" y="374400"/>
            <a:ext cx="829332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Classes: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95280" y="1479960"/>
            <a:ext cx="114890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que já temos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uma imagem do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cabeçalho, podemos excluir o &lt;h1&gt; que a gente tinha criado.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Podemos também adicionar duas novas classes pra organizar o nosso projeto.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trocar nosso “header” do cabeçalho pela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 “cabecalho”.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adicionar nela a propriedade </a:t>
            </a:r>
            <a:endParaRPr b="0" lang="pt-BR" sz="3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flex” no display.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140000" y="540000"/>
            <a:ext cx="7573320" cy="173988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9637200" y="3699360"/>
            <a:ext cx="2247120" cy="98028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7020000" y="4782240"/>
            <a:ext cx="4859640" cy="17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</TotalTime>
  <Application>LibreOffice/7.0.6.2$Linux_X86_64 LibreOffice_project/144abb84a525d8e30c9dbbefa69cbbf2d8d4ae3b</Application>
  <AppVersion>15.0000</AppVersion>
  <Words>524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2023-03-22T10:31:01Z</dcterms:modified>
  <cp:revision>137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