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</a:t>
            </a:r>
            <a:r>
              <a:rPr b="0" lang="pt-BR" sz="4400" spc="-1" strike="noStrike">
                <a:latin typeface="Arial"/>
              </a:rPr>
              <a:t>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95280" y="374400"/>
            <a:ext cx="8292600" cy="88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Início de toda aula: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395280" y="1479960"/>
            <a:ext cx="11488320" cy="50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Abram suas contas 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no github.com.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Entrem no repositório.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Façam o download dele como um arquivo 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zip.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Descompactem o arquivo como uma pasta.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Abram ele no VSCode em “abrir pasta”.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9180000" y="360000"/>
            <a:ext cx="2655360" cy="978840"/>
          </a:xfrm>
          <a:prstGeom prst="rect">
            <a:avLst/>
          </a:prstGeom>
          <a:ln w="0">
            <a:noFill/>
          </a:ln>
        </p:spPr>
      </p:pic>
      <p:pic>
        <p:nvPicPr>
          <p:cNvPr id="41" name="" descr=""/>
          <p:cNvPicPr/>
          <p:nvPr/>
        </p:nvPicPr>
        <p:blipFill>
          <a:blip r:embed="rId2"/>
          <a:srcRect l="53190" t="72072" r="0" b="8636"/>
          <a:stretch/>
        </p:blipFill>
        <p:spPr>
          <a:xfrm>
            <a:off x="5580000" y="2520360"/>
            <a:ext cx="3598200" cy="717840"/>
          </a:xfrm>
          <a:prstGeom prst="rect">
            <a:avLst/>
          </a:prstGeom>
          <a:ln w="0"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9360000" y="2520000"/>
            <a:ext cx="2436120" cy="1321920"/>
          </a:xfrm>
          <a:prstGeom prst="rect">
            <a:avLst/>
          </a:prstGeom>
          <a:ln w="0">
            <a:noFill/>
          </a:ln>
        </p:spPr>
      </p:pic>
      <p:pic>
        <p:nvPicPr>
          <p:cNvPr id="43" name="" descr=""/>
          <p:cNvPicPr/>
          <p:nvPr/>
        </p:nvPicPr>
        <p:blipFill>
          <a:blip r:embed="rId4"/>
          <a:srcRect l="0" t="0" r="71204" b="79270"/>
          <a:stretch/>
        </p:blipFill>
        <p:spPr>
          <a:xfrm>
            <a:off x="8178840" y="4111920"/>
            <a:ext cx="1378080" cy="51300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5"/>
          <a:srcRect l="0" t="73442" r="57053" b="0"/>
          <a:stretch/>
        </p:blipFill>
        <p:spPr>
          <a:xfrm>
            <a:off x="9720000" y="4019760"/>
            <a:ext cx="2057400" cy="658440"/>
          </a:xfrm>
          <a:prstGeom prst="rect">
            <a:avLst/>
          </a:prstGeom>
          <a:ln w="0">
            <a:noFill/>
          </a:ln>
        </p:spPr>
      </p:pic>
      <p:pic>
        <p:nvPicPr>
          <p:cNvPr id="45" name="" descr=""/>
          <p:cNvPicPr/>
          <p:nvPr/>
        </p:nvPicPr>
        <p:blipFill>
          <a:blip r:embed="rId6"/>
          <a:srcRect l="-641" t="0" r="0" b="71091"/>
          <a:stretch/>
        </p:blipFill>
        <p:spPr>
          <a:xfrm>
            <a:off x="4134600" y="1340640"/>
            <a:ext cx="7743600" cy="1077840"/>
          </a:xfrm>
          <a:prstGeom prst="rect">
            <a:avLst/>
          </a:prstGeom>
          <a:ln w="0">
            <a:noFill/>
          </a:ln>
        </p:spPr>
      </p:pic>
      <p:pic>
        <p:nvPicPr>
          <p:cNvPr id="46" name="" descr=""/>
          <p:cNvPicPr/>
          <p:nvPr/>
        </p:nvPicPr>
        <p:blipFill>
          <a:blip r:embed="rId7"/>
          <a:srcRect l="0" t="0" r="0" b="31923"/>
          <a:stretch/>
        </p:blipFill>
        <p:spPr>
          <a:xfrm>
            <a:off x="9540000" y="4860000"/>
            <a:ext cx="2322000" cy="146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95280" y="374400"/>
            <a:ext cx="8292600" cy="88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95280" y="1479960"/>
            <a:ext cx="11488320" cy="50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95280" y="374400"/>
            <a:ext cx="8292600" cy="88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95280" y="1479960"/>
            <a:ext cx="11488320" cy="50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95280" y="374400"/>
            <a:ext cx="8292600" cy="88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95280" y="1479960"/>
            <a:ext cx="11488320" cy="50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95280" y="374400"/>
            <a:ext cx="8292600" cy="88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95280" y="1479960"/>
            <a:ext cx="11488320" cy="50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95280" y="374400"/>
            <a:ext cx="8292600" cy="88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95280" y="1479960"/>
            <a:ext cx="11488320" cy="50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95280" y="374400"/>
            <a:ext cx="8292600" cy="88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95280" y="1479960"/>
            <a:ext cx="11488320" cy="50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95280" y="374400"/>
            <a:ext cx="8292600" cy="88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95280" y="1479960"/>
            <a:ext cx="11488320" cy="50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95280" y="374400"/>
            <a:ext cx="8292600" cy="88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95280" y="1479960"/>
            <a:ext cx="11488320" cy="50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95280" y="374400"/>
            <a:ext cx="8292600" cy="88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95280" y="1479960"/>
            <a:ext cx="11488320" cy="50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395280" y="374400"/>
            <a:ext cx="9144720" cy="88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https://github.com/Ruan-Sanj1: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395280" y="1479960"/>
            <a:ext cx="8244720" cy="50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Acessem o meu perfil no GitHub.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Abram o “Links Matemática II”.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Abram o link do figma “streaming”.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Nesse site temos o protótipo de um site de streaming dividido em 3 secções: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1- Início e assinatura.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2- Benefícios.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3- Rodapé.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8819280" y="1080000"/>
            <a:ext cx="3060720" cy="1620000"/>
          </a:xfrm>
          <a:prstGeom prst="rect">
            <a:avLst/>
          </a:prstGeom>
          <a:ln w="0">
            <a:noFill/>
          </a:ln>
        </p:spPr>
      </p:pic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8820000" y="2862000"/>
            <a:ext cx="3025080" cy="1418040"/>
          </a:xfrm>
          <a:prstGeom prst="rect">
            <a:avLst/>
          </a:prstGeom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8820000" y="4407120"/>
            <a:ext cx="3040920" cy="21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395280" y="374400"/>
            <a:ext cx="8292600" cy="88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Modificações FIGMA: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395280" y="1479960"/>
            <a:ext cx="11488320" cy="50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q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á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q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é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á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395280" y="374400"/>
            <a:ext cx="8292600" cy="88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VSCode: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395280" y="1479960"/>
            <a:ext cx="8062560" cy="50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Pra começar a criar os nossos projetos, vamos abrir o Visual Studio Code.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Aqui vamos colocar pra abrir a pasta e criar uma pasta a área de trabalho.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Criem uma pasta com o nome do projeto.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Clicamos com o botão direito no nome da pasta e criamos um novo arquivo.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8613360" y="432720"/>
            <a:ext cx="3264480" cy="645120"/>
          </a:xfrm>
          <a:prstGeom prst="rect">
            <a:avLst/>
          </a:prstGeom>
          <a:ln w="0">
            <a:noFill/>
          </a:ln>
        </p:spPr>
      </p:pic>
      <p:pic>
        <p:nvPicPr>
          <p:cNvPr id="57" name="" descr=""/>
          <p:cNvPicPr/>
          <p:nvPr/>
        </p:nvPicPr>
        <p:blipFill>
          <a:blip r:embed="rId2"/>
          <a:srcRect l="43917" t="0" r="15745" b="0"/>
          <a:stretch/>
        </p:blipFill>
        <p:spPr>
          <a:xfrm>
            <a:off x="8646120" y="1110600"/>
            <a:ext cx="3237480" cy="3207240"/>
          </a:xfrm>
          <a:prstGeom prst="rect">
            <a:avLst/>
          </a:prstGeom>
          <a:ln w="0">
            <a:noFill/>
          </a:ln>
        </p:spPr>
      </p:pic>
      <p:pic>
        <p:nvPicPr>
          <p:cNvPr id="58" name="" descr=""/>
          <p:cNvPicPr/>
          <p:nvPr/>
        </p:nvPicPr>
        <p:blipFill>
          <a:blip r:embed="rId3"/>
          <a:srcRect l="0" t="32041" r="75400" b="55818"/>
          <a:stretch/>
        </p:blipFill>
        <p:spPr>
          <a:xfrm>
            <a:off x="10301400" y="4500000"/>
            <a:ext cx="1582200" cy="537480"/>
          </a:xfrm>
          <a:prstGeom prst="rect">
            <a:avLst/>
          </a:prstGeom>
          <a:ln w="0">
            <a:noFill/>
          </a:ln>
        </p:spPr>
      </p:pic>
      <p:pic>
        <p:nvPicPr>
          <p:cNvPr id="59" name="" descr=""/>
          <p:cNvPicPr/>
          <p:nvPr/>
        </p:nvPicPr>
        <p:blipFill>
          <a:blip r:embed="rId4"/>
          <a:srcRect l="0" t="80675" r="0" b="7721"/>
          <a:stretch/>
        </p:blipFill>
        <p:spPr>
          <a:xfrm>
            <a:off x="8100000" y="5220000"/>
            <a:ext cx="2388240" cy="357480"/>
          </a:xfrm>
          <a:prstGeom prst="rect">
            <a:avLst/>
          </a:prstGeom>
          <a:ln w="0">
            <a:noFill/>
          </a:ln>
        </p:spPr>
      </p:pic>
      <p:pic>
        <p:nvPicPr>
          <p:cNvPr id="60" name="" descr=""/>
          <p:cNvPicPr/>
          <p:nvPr/>
        </p:nvPicPr>
        <p:blipFill>
          <a:blip r:embed="rId5"/>
          <a:srcRect l="0" t="0" r="59730" b="31203"/>
          <a:stretch/>
        </p:blipFill>
        <p:spPr>
          <a:xfrm>
            <a:off x="10676520" y="5220000"/>
            <a:ext cx="1207080" cy="35748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6"/>
          <a:srcRect l="46160" t="67216" r="31391" b="15882"/>
          <a:stretch/>
        </p:blipFill>
        <p:spPr>
          <a:xfrm>
            <a:off x="8460000" y="4500000"/>
            <a:ext cx="1797480" cy="53748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7"/>
          <a:srcRect l="8122" t="41206" r="51229" b="29397"/>
          <a:stretch/>
        </p:blipFill>
        <p:spPr>
          <a:xfrm>
            <a:off x="6840360" y="5940000"/>
            <a:ext cx="2697480" cy="53748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8"/>
          <a:srcRect l="9042" t="33134" r="53057" b="38325"/>
          <a:stretch/>
        </p:blipFill>
        <p:spPr>
          <a:xfrm>
            <a:off x="9726120" y="5849640"/>
            <a:ext cx="2157480" cy="71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395280" y="374400"/>
            <a:ext cx="8292600" cy="88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Html e CSS: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395280" y="1479960"/>
            <a:ext cx="11488320" cy="50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Criem os dois arquivos.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digitar “!” e dar um ENTER.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Modificar a linguagem.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 &lt;title&gt;.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vamos também 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relacionar o CSS à 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nossa página.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rcRect l="0" t="0" r="52752" b="55410"/>
          <a:stretch/>
        </p:blipFill>
        <p:spPr>
          <a:xfrm>
            <a:off x="6120000" y="389880"/>
            <a:ext cx="5580000" cy="1770120"/>
          </a:xfrm>
          <a:prstGeom prst="rect">
            <a:avLst/>
          </a:prstGeom>
          <a:ln w="0">
            <a:noFill/>
          </a:ln>
        </p:spPr>
      </p:pic>
      <p:pic>
        <p:nvPicPr>
          <p:cNvPr id="67" name="" descr=""/>
          <p:cNvPicPr/>
          <p:nvPr/>
        </p:nvPicPr>
        <p:blipFill>
          <a:blip r:embed="rId2"/>
          <a:stretch/>
        </p:blipFill>
        <p:spPr>
          <a:xfrm>
            <a:off x="6589800" y="2221200"/>
            <a:ext cx="5110200" cy="1198800"/>
          </a:xfrm>
          <a:prstGeom prst="rect">
            <a:avLst/>
          </a:prstGeom>
          <a:ln w="0">
            <a:noFill/>
          </a:ln>
        </p:spPr>
      </p:pic>
      <p:pic>
        <p:nvPicPr>
          <p:cNvPr id="68" name="" descr=""/>
          <p:cNvPicPr/>
          <p:nvPr/>
        </p:nvPicPr>
        <p:blipFill>
          <a:blip r:embed="rId3"/>
          <a:stretch/>
        </p:blipFill>
        <p:spPr>
          <a:xfrm>
            <a:off x="4613760" y="3556080"/>
            <a:ext cx="7086240" cy="292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395280" y="374400"/>
            <a:ext cx="8292600" cy="88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Variáveis: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395280" y="1479960"/>
            <a:ext cx="7884720" cy="50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criar 4 variáveis 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pra começar.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usar uma delas no nosso “body”, 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pra definir a cor do fundo.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também criar um &lt;h1&gt; no nosso index.html.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mudar a cor dele usando outra variável.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4494600" y="360000"/>
            <a:ext cx="7344000" cy="2520000"/>
          </a:xfrm>
          <a:prstGeom prst="rect">
            <a:avLst/>
          </a:prstGeom>
          <a:ln w="0">
            <a:noFill/>
          </a:ln>
        </p:spPr>
      </p:pic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8460000" y="4320000"/>
            <a:ext cx="3423600" cy="966240"/>
          </a:xfrm>
          <a:prstGeom prst="rect">
            <a:avLst/>
          </a:prstGeom>
          <a:ln w="0"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7380000" y="3006720"/>
            <a:ext cx="4503600" cy="975600"/>
          </a:xfrm>
          <a:prstGeom prst="rect">
            <a:avLst/>
          </a:prstGeom>
          <a:ln w="0">
            <a:noFill/>
          </a:ln>
        </p:spPr>
      </p:pic>
      <p:pic>
        <p:nvPicPr>
          <p:cNvPr id="74" name="" descr=""/>
          <p:cNvPicPr/>
          <p:nvPr/>
        </p:nvPicPr>
        <p:blipFill>
          <a:blip r:embed="rId4"/>
          <a:stretch/>
        </p:blipFill>
        <p:spPr>
          <a:xfrm>
            <a:off x="7425360" y="5400000"/>
            <a:ext cx="4454640" cy="116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395280" y="374400"/>
            <a:ext cx="8292600" cy="88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395280" y="1479960"/>
            <a:ext cx="11488320" cy="50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rcRect l="0" t="58899" r="70108" b="0"/>
          <a:stretch/>
        </p:blipFill>
        <p:spPr>
          <a:xfrm>
            <a:off x="9000360" y="360000"/>
            <a:ext cx="719640" cy="1440000"/>
          </a:xfrm>
          <a:prstGeom prst="rect">
            <a:avLst/>
          </a:prstGeom>
          <a:ln w="0">
            <a:noFill/>
          </a:ln>
        </p:spPr>
      </p:pic>
      <p:pic>
        <p:nvPicPr>
          <p:cNvPr id="78" name="" descr=""/>
          <p:cNvPicPr/>
          <p:nvPr/>
        </p:nvPicPr>
        <p:blipFill>
          <a:blip r:embed="rId2"/>
          <a:srcRect l="22044" t="16758" r="0" b="29724"/>
          <a:stretch/>
        </p:blipFill>
        <p:spPr>
          <a:xfrm>
            <a:off x="9900000" y="360000"/>
            <a:ext cx="1907640" cy="162036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5580000" y="2160000"/>
            <a:ext cx="6248160" cy="1552320"/>
          </a:xfrm>
          <a:prstGeom prst="rect">
            <a:avLst/>
          </a:prstGeom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4"/>
          <a:srcRect l="12476" t="79201" r="0" b="0"/>
          <a:stretch/>
        </p:blipFill>
        <p:spPr>
          <a:xfrm>
            <a:off x="6120000" y="3839040"/>
            <a:ext cx="5760000" cy="66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95280" y="374400"/>
            <a:ext cx="8292600" cy="88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95280" y="1479960"/>
            <a:ext cx="11488320" cy="50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95280" y="374400"/>
            <a:ext cx="8292600" cy="88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95280" y="1479960"/>
            <a:ext cx="11488320" cy="50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1838</TotalTime>
  <Application>LibreOffice/7.0.6.2$Linux_X86_64 LibreOffice_project/144abb84a525d8e30c9dbbefa69cbbf2d8d4ae3b</Application>
  <AppVersion>15.0000</AppVersion>
  <Words>524</Words>
  <Paragraphs>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2022-02-21T14:42:32Z</dcterms:created>
  <dc:creator>User</dc:creator>
  <dc:description/>
  <dc:language>pt-BR</dc:language>
  <cp:lastModifiedBy/>
  <dcterms:modified xsi:type="dcterms:W3CDTF">2023-04-24T17:51:33Z</dcterms:modified>
  <cp:revision>139</cp:revision>
  <dc:subject/>
  <dc:title>Toda aula: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</vt:i4>
  </property>
</Properties>
</file>