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Espaçamentos: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ajeitar os espaçamentos da nossa página.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dando um nome pra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nossa div: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damos um espaço entre os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botões.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por fim o espaço que falta ao lado dos botões pra que fiquem menores.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6300000" y="1994400"/>
            <a:ext cx="5578200" cy="276732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8509320" y="296280"/>
            <a:ext cx="3368880" cy="60192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6792120" y="5580000"/>
            <a:ext cx="5086080" cy="8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 da secção: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5280" y="1479960"/>
            <a:ext cx="698400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Só falta agora arrumar o CSS.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ajeitar o CSS da secção toda.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inclusive usar uma propriedade nova.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tirar aquela bolinha que fica na lista.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as cores e tamanhos das fontes.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840000" y="474480"/>
            <a:ext cx="4882320" cy="189432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8280000" y="2490480"/>
            <a:ext cx="3432600" cy="79884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7560000" y="3375000"/>
            <a:ext cx="4176000" cy="10429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7920000" y="4457880"/>
            <a:ext cx="3779280" cy="88596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5"/>
          <a:srcRect l="0" t="48440" r="0" b="0"/>
          <a:stretch/>
        </p:blipFill>
        <p:spPr>
          <a:xfrm>
            <a:off x="6675480" y="5400000"/>
            <a:ext cx="5023800" cy="113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Footer (rodapé):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o rodape.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Arrumar as classes e criar um item.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copiar esse &lt;li&gt; e repetir ele 7 vezes.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Cada vez com o &lt;a&gt; (anchor) com um nome diferente.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Os nomes são: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300000" y="540000"/>
            <a:ext cx="5399280" cy="164016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78640" y="5400000"/>
            <a:ext cx="11629080" cy="116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Como ficou: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480000" y="243720"/>
            <a:ext cx="5473800" cy="632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Parágrafos: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criamos os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parágrafos.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Os dois são iguais, então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colocar a mesma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Classe.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montar o CSS.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784040" y="374400"/>
            <a:ext cx="7095240" cy="394488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8357400" y="5400000"/>
            <a:ext cx="3401280" cy="1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Finalizando página no 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95280" y="1479960"/>
            <a:ext cx="694872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usar uma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pseudoclasse agora.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Alterar apenas as tags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&lt;a&gt; que já estão dentro de uma classe.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Não precisamos criar uma classe pra isso, só usar as pseudoclasses.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minha favorita é o hover.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798440" y="1260000"/>
            <a:ext cx="7081920" cy="18640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7344360" y="3273480"/>
            <a:ext cx="4536000" cy="17661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5760000" y="5195880"/>
            <a:ext cx="6120360" cy="128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Pseudoclasses: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usar duas novas.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:hover.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 :active.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agora podemos usar isso em outros elementos, até em imagens e etc...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310000" y="2340000"/>
            <a:ext cx="6389640" cy="146412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5940000" y="3960000"/>
            <a:ext cx="5759640" cy="16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Nos links que já existem: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uma nova variável.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colocar pra que use essa cor nos botões quando o mouse estiver sobre eles.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422600" y="1980000"/>
            <a:ext cx="7277040" cy="23252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335560" y="4860000"/>
            <a:ext cx="6364080" cy="12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Alinhamento: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95280" y="1479960"/>
            <a:ext cx="878292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alinhar os itens.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o texto também.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se não tiverem feito ainda…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Façam o download das imagens do FIGMA pra nossa pasta.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300000" y="360000"/>
            <a:ext cx="5503680" cy="214380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rcRect l="0" t="29950" r="22383" b="4443"/>
          <a:stretch/>
        </p:blipFill>
        <p:spPr>
          <a:xfrm>
            <a:off x="8280000" y="2854440"/>
            <a:ext cx="3597840" cy="218376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rcRect l="0" t="64928" r="0" b="8786"/>
          <a:stretch/>
        </p:blipFill>
        <p:spPr>
          <a:xfrm>
            <a:off x="9596520" y="5126040"/>
            <a:ext cx="2283840" cy="14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Section: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criar uma segunda secção.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Por que isso é importante?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(Porque todos os elementos do outro CSS estão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centralizados com base na secção)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Sem secções, o código ficaria todo baseado no tamanho da tela da pessoa, e nunca ficaria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alinhado.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400000" y="5385600"/>
            <a:ext cx="6298200" cy="11782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9360000" y="327600"/>
            <a:ext cx="2498040" cy="398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HTML: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95280" y="3600000"/>
            <a:ext cx="8783280" cy="29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pro CSS: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1- Arrumar o tamanho que a imagem vai ter.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2- Alinhar os itens desse container para o centro.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3- E criar uma margem com um tamanho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grande para separar da borda.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00960" y="1080360"/>
            <a:ext cx="11577600" cy="23382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9633600" y="3502080"/>
            <a:ext cx="2244960" cy="8164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8820000" y="4417920"/>
            <a:ext cx="3058560" cy="80064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4"/>
          <a:stretch/>
        </p:blipFill>
        <p:spPr>
          <a:xfrm>
            <a:off x="8100000" y="5272920"/>
            <a:ext cx="3778560" cy="12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Ajeitando o texto: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só falta arrumar o texto.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várias definições para o título, mas podem ser usadas no texto secundário também.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arrumar o tamanho da fonte.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 peso.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 cor dela.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podemos começar a próxima secção.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7670520" y="333360"/>
            <a:ext cx="4209840" cy="18252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7969320" y="3409200"/>
            <a:ext cx="3911040" cy="10893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8672400" y="4656960"/>
            <a:ext cx="3206160" cy="91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 beleza das classes: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Como temos várias classes prontas,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podemos repetir as que vão ter as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mesmas propriedades.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Daí, só vai faltar arrumar o nosso CSS.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7209360" y="513360"/>
            <a:ext cx="4518000" cy="182520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2700000" y="3060000"/>
            <a:ext cx="8998560" cy="253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Arrumando o 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Colocamos as informações do botão.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Como ele já tem uma classe, fica fácil transformar ele em um botão.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qualquer nova informação que já tenha sido usada é refeita, então ajuda muito.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colocar um espaço em volta de toda essa secção também.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7380000" y="374400"/>
            <a:ext cx="4500360" cy="171504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8506440" y="3600000"/>
            <a:ext cx="3273840" cy="10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95280" y="374400"/>
            <a:ext cx="82893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Facilidade: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95280" y="1479960"/>
            <a:ext cx="11485080" cy="50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Enfim, depois de tanto tempo…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fica fácil escrever uma secção que seja igual as outras.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Nem o CSS precisamos abrir.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Por isso que a última secção é diferente.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620000" y="3060000"/>
            <a:ext cx="10095840" cy="249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775280" y="197640"/>
            <a:ext cx="41040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Três imagens: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95280" y="360000"/>
            <a:ext cx="3204000" cy="62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a base da nossa nova secção antes de ir pro CSS.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Adicionamos os itens dentro de uma &lt;ul&gt;.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1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vamos pro CSS.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420000" y="1040040"/>
            <a:ext cx="8430120" cy="55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Application>LibreOffice/7.0.6.2$Linux_X86_64 LibreOffice_project/144abb84a525d8e30c9dbbefa69cbbf2d8d4ae3b</Application>
  <AppVersion>15.0000</AppVersion>
  <Words>524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2023-05-31T14:59:14Z</dcterms:modified>
  <cp:revision>148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