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 de toda aula: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suas contas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github.com.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Entrem no repositório.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dele como um arquivo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zip.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Descompactem o arquivo como uma pasta.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ele no VSCode em “abrir pasta”.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9180000" y="360000"/>
            <a:ext cx="2654280" cy="9777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53176" t="72043" r="0" b="8636"/>
          <a:stretch/>
        </p:blipFill>
        <p:spPr>
          <a:xfrm>
            <a:off x="5580000" y="2520360"/>
            <a:ext cx="3597120" cy="71676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9360000" y="2520000"/>
            <a:ext cx="2435040" cy="132084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rcRect l="0" t="0" r="71181" b="79227"/>
          <a:stretch/>
        </p:blipFill>
        <p:spPr>
          <a:xfrm>
            <a:off x="8178840" y="4111920"/>
            <a:ext cx="1377000" cy="511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5"/>
          <a:srcRect l="0" t="73399" r="57030" b="0"/>
          <a:stretch/>
        </p:blipFill>
        <p:spPr>
          <a:xfrm>
            <a:off x="9720000" y="4019760"/>
            <a:ext cx="2056320" cy="6573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6"/>
          <a:srcRect l="-641" t="0" r="0" b="71062"/>
          <a:stretch/>
        </p:blipFill>
        <p:spPr>
          <a:xfrm>
            <a:off x="4134600" y="1340640"/>
            <a:ext cx="7742520" cy="10767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7"/>
          <a:srcRect l="0" t="0" r="0" b="31923"/>
          <a:stretch/>
        </p:blipFill>
        <p:spPr>
          <a:xfrm>
            <a:off x="9540000" y="4860000"/>
            <a:ext cx="2320920" cy="14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Duas classes?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uma nova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 na nossa secção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principal. Pra isso só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precisamos dar um espaço.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arrumar a altura da nossa imagem, vamor usar essa nova classe.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Essa classe vai servir pra tornar os elementos com o tamanho da tela.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856480" y="376560"/>
            <a:ext cx="5947200" cy="8830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567040" y="1862280"/>
            <a:ext cx="6178680" cy="10173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760000" y="2996280"/>
            <a:ext cx="5939640" cy="16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Botão: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iniciar criando o nosso botão.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Nele vamos ter um link, e dentro da tag &lt;a&gt; o que vai estar escrito no botão.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podemos arrumar as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propriedades do nosso botão.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 como fazer ele ocupar o espaço certo?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520000" y="360000"/>
            <a:ext cx="9368640" cy="16754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804280" y="3240000"/>
            <a:ext cx="613008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Sem gambiarra...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jeito certo de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resolver é separar em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 quadriculado.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início vamos colocar duas colunas de mesmo tamanho.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página fica estranha pois cada &lt;tag&gt; funciona como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 elemento.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juntar vários elementos em uma mesma divisão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320000" y="1138320"/>
            <a:ext cx="7559640" cy="176040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0080000" y="3744720"/>
            <a:ext cx="1802520" cy="26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Zona de testes F12: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5280" y="1479960"/>
            <a:ext cx="806436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Vão na página de vocês e apertem F12.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é a zona de testes.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Coloquem o mouse sobre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onde diz “section”.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Ali vemos claramente a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divisão.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rcRect l="0" t="0" r="22337" b="62862"/>
          <a:stretch/>
        </p:blipFill>
        <p:spPr>
          <a:xfrm>
            <a:off x="8687160" y="353160"/>
            <a:ext cx="3128040" cy="1806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402880" y="2390400"/>
            <a:ext cx="647964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Segundo botão: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5280" y="2520000"/>
            <a:ext cx="6084720" cy="40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agora o segundo botão.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Criar as propriedades dele.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adicionar o aviso que fica em baixo dos botões.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000" y="1263960"/>
            <a:ext cx="11575800" cy="118656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6702840" y="2811600"/>
            <a:ext cx="5176800" cy="15080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180000" y="5604840"/>
            <a:ext cx="11702520" cy="87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Letras: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95280" y="1479960"/>
            <a:ext cx="788472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ajeitar os textos: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com o tamanho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das letras.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colocamos o aviso em letras menores.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Colocamos a cor.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tiramos o sublinhado que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temos no segundo botão.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473680" y="2880000"/>
            <a:ext cx="3408840" cy="9619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580000" y="455400"/>
            <a:ext cx="6290640" cy="19893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940000" y="3907800"/>
            <a:ext cx="5967000" cy="265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Detalhes: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adicionar uma classe ao nosso título.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ajeitar o tamanho e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grossura desse primeiro parágrafo.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adicionar uma classe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na imagem.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dar um “respiro” pra ela.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16px pra cima.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32px pra baixo.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920000" y="1395720"/>
            <a:ext cx="3960000" cy="130428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6660000" y="3847320"/>
            <a:ext cx="5220000" cy="10875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333840" y="414720"/>
            <a:ext cx="5524560" cy="8452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5298480" y="5040000"/>
            <a:ext cx="656280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914364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https://github.com/Ruan-Sanj1: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82436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Acessem o meu perfil no GitHub.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o “Links Matemática II”.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Abram o link do figma “streaming”.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Nesse site temos o protótipo de um site de streaming dividido em 3 secções: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1- Início e assinatura.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2- Benefícios.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3- Rodapé.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819280" y="1080000"/>
            <a:ext cx="3059640" cy="161892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8820000" y="2862000"/>
            <a:ext cx="3024000" cy="14169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8820000" y="4407120"/>
            <a:ext cx="3039840" cy="21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Modificações FIGMA: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que está escrito nos textos.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Mudem qual é a cor do texto principal, e a cor do texto secundário.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VSCode: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95280" y="1479960"/>
            <a:ext cx="806148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 a criar os nossos projetos, vamos abrir o Visual Studio Code.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Aqui vamos colocar pra abrir a pasta e criar uma pasta a área de trabalho.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uma pasta com o nome do projeto.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Clicamos com o botão direito no nome da pasta e criamos um novo arquivo.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613360" y="432720"/>
            <a:ext cx="3263400" cy="6440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rcRect l="43903" t="0" r="15745" b="0"/>
          <a:stretch/>
        </p:blipFill>
        <p:spPr>
          <a:xfrm>
            <a:off x="8646120" y="1110600"/>
            <a:ext cx="3236400" cy="32061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rcRect l="0" t="32017" r="75372" b="55794"/>
          <a:stretch/>
        </p:blipFill>
        <p:spPr>
          <a:xfrm>
            <a:off x="10301400" y="4500000"/>
            <a:ext cx="1581120" cy="5364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rcRect l="0" t="80641" r="0" b="7721"/>
          <a:stretch/>
        </p:blipFill>
        <p:spPr>
          <a:xfrm>
            <a:off x="8100000" y="5220000"/>
            <a:ext cx="2387160" cy="3564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rcRect l="0" t="0" r="59694" b="31203"/>
          <a:stretch/>
        </p:blipFill>
        <p:spPr>
          <a:xfrm>
            <a:off x="10676520" y="5220000"/>
            <a:ext cx="1206000" cy="3564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rcRect l="46147" t="67183" r="31378" b="15882"/>
          <a:stretch/>
        </p:blipFill>
        <p:spPr>
          <a:xfrm>
            <a:off x="8460000" y="4500000"/>
            <a:ext cx="1796400" cy="5364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rcRect l="8122" t="41206" r="51213" b="29397"/>
          <a:stretch/>
        </p:blipFill>
        <p:spPr>
          <a:xfrm>
            <a:off x="6840360" y="5940000"/>
            <a:ext cx="2696400" cy="5364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8"/>
          <a:srcRect l="9042" t="33134" r="53038" b="38325"/>
          <a:stretch/>
        </p:blipFill>
        <p:spPr>
          <a:xfrm>
            <a:off x="9726120" y="5849640"/>
            <a:ext cx="2156400" cy="71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 e 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Criem os dois arquivos.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digitar “!” e dar um ENTER.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Modificar a linguagem.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&lt;title&gt;.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também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relacionar o CSS à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página.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rcRect l="0" t="0" r="52727" b="55385"/>
          <a:stretch/>
        </p:blipFill>
        <p:spPr>
          <a:xfrm>
            <a:off x="6120000" y="389880"/>
            <a:ext cx="5578920" cy="17690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6589800" y="2221200"/>
            <a:ext cx="5109120" cy="119772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4613760" y="3556080"/>
            <a:ext cx="7085160" cy="292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Variáveis: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95280" y="1479960"/>
            <a:ext cx="78836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4 variáveis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começar.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uma delas no nosso “body”,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definir a cor do fundo.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criar um &lt;h1&gt; no nosso index.html.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mudar a cor dele usando outra variável.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494600" y="360000"/>
            <a:ext cx="7342920" cy="251892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8460000" y="4320000"/>
            <a:ext cx="3422520" cy="96516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380000" y="3006720"/>
            <a:ext cx="4502520" cy="9745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425360" y="5400000"/>
            <a:ext cx="4453560" cy="11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40000" y="360000"/>
            <a:ext cx="2206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40000" y="1440000"/>
            <a:ext cx="806400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ficar mais fácil de fazer os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testes, adicionem um plug-in.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Vai ser o Live Server.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Daí quando a gente precisar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 vai estar lá em baixo como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 Live”.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também tirar as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configs de base do site.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0" t="58868" r="70063" b="0"/>
          <a:stretch/>
        </p:blipFill>
        <p:spPr>
          <a:xfrm>
            <a:off x="9000360" y="360000"/>
            <a:ext cx="718560" cy="143892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rcRect l="22044" t="16758" r="0" b="29724"/>
          <a:stretch/>
        </p:blipFill>
        <p:spPr>
          <a:xfrm>
            <a:off x="9900000" y="360000"/>
            <a:ext cx="1906560" cy="16192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5760000" y="2092680"/>
            <a:ext cx="6067080" cy="15066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rcRect l="12476" t="79167" r="0" b="0"/>
          <a:stretch/>
        </p:blipFill>
        <p:spPr>
          <a:xfrm>
            <a:off x="6120000" y="3659400"/>
            <a:ext cx="5758920" cy="6598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4942080" y="4860000"/>
            <a:ext cx="6915600" cy="16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Salvando imagens: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95280" y="1479960"/>
            <a:ext cx="734400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salvar as imagens do FIGMA.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Selecionamos essa imagem.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na esquerda procurar por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Grupo 6”.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salvar o “combo”.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em uma nova pasta.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 o nome “img”.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0" t="28852" r="0" b="3818"/>
          <a:stretch/>
        </p:blipFill>
        <p:spPr>
          <a:xfrm>
            <a:off x="9360000" y="374400"/>
            <a:ext cx="2522520" cy="18082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rcRect l="0" t="61803" r="0" b="6960"/>
          <a:stretch/>
        </p:blipFill>
        <p:spPr>
          <a:xfrm>
            <a:off x="7200000" y="2793600"/>
            <a:ext cx="2313360" cy="170568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rcRect l="0" t="55264" r="0" b="0"/>
          <a:stretch/>
        </p:blipFill>
        <p:spPr>
          <a:xfrm>
            <a:off x="9635760" y="2255760"/>
            <a:ext cx="2246760" cy="22435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rcRect l="49176" t="80855" r="0" b="0"/>
          <a:stretch/>
        </p:blipFill>
        <p:spPr>
          <a:xfrm>
            <a:off x="8100000" y="4680000"/>
            <a:ext cx="2229840" cy="7192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rcRect l="0" t="0" r="51671" b="75096"/>
          <a:stretch/>
        </p:blipFill>
        <p:spPr>
          <a:xfrm>
            <a:off x="10370160" y="4680000"/>
            <a:ext cx="1512360" cy="7189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7920000" y="5580000"/>
            <a:ext cx="1684800" cy="9324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9720000" y="5986080"/>
            <a:ext cx="2170800" cy="57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374400"/>
            <a:ext cx="829152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Imagens do site: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5280" y="1479960"/>
            <a:ext cx="11487240" cy="50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mesmo com a outra imagem.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colocar a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imagem em baixo do nosso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título.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uma nova secção.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360000" y="360000"/>
            <a:ext cx="2370600" cy="2046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359320" y="2520000"/>
            <a:ext cx="6402960" cy="10792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069040" y="3780000"/>
            <a:ext cx="3682440" cy="14392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704480" y="5400000"/>
            <a:ext cx="6994800" cy="10065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060000" y="5580000"/>
            <a:ext cx="15840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2023-05-08T17:44:37Z</dcterms:modified>
  <cp:revision>142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