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6" autoAdjust="0"/>
    <p:restoredTop sz="94619"/>
  </p:normalViewPr>
  <p:slideViewPr>
    <p:cSldViewPr snapToGrid="0" snapToObjects="1">
      <p:cViewPr varScale="1">
        <p:scale>
          <a:sx n="92" d="100"/>
          <a:sy n="92" d="100"/>
        </p:scale>
        <p:origin x="-159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95D9-17D1-AE4E-9005-BF571A8655BD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6BF-9D8B-354E-B71F-7EBD9F63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81" y="6244982"/>
            <a:ext cx="2057400" cy="365125"/>
          </a:xfrm>
        </p:spPr>
        <p:txBody>
          <a:bodyPr/>
          <a:lstStyle/>
          <a:p>
            <a:fld id="{CCCCE547-CD5F-FE4E-9410-E8C301433F3D}" type="datetime1">
              <a:rPr lang="en-US" smtClean="0"/>
              <a:t>4/2/19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244982"/>
            <a:ext cx="20574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B9A60BD-E078-425D-9F76-4CA77D086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35145" y="5530420"/>
            <a:ext cx="2819491" cy="1129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D39C166-2D6D-4472-BD2A-84AC66866A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62775" y="76200"/>
            <a:ext cx="2181225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952500"/>
            <a:ext cx="7848600" cy="25574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65031"/>
            <a:ext cx="2949178" cy="803030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65031"/>
            <a:ext cx="4629150" cy="4296020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1154"/>
            <a:ext cx="2949178" cy="33778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5F8B-2A68-7348-8556-D6503424ED23}" type="datetime1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A4C-802C-2349-901A-DDF38BEE0FE1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706" y="1652952"/>
            <a:ext cx="1971675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652953"/>
            <a:ext cx="6164873" cy="45240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70E0-EA7A-584E-9A8C-36F848DD2E04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B3D126-ADCC-4628-A588-FA24DA7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C124915-01B2-4BBC-9813-DF3AC26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0275-9735-8D48-A4F7-4B722041E22B}" type="datetime1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828612-6FFF-4267-889A-C3D668D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8B30C1-CE6B-417E-925A-806FF502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8A2F-68F5-CB43-A185-DE86886D23B9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7B5-BC93-AE46-9517-7143CFC6EB83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449-89B1-E242-97AB-AE36EF8508B9}" type="datetime1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2046"/>
            <a:ext cx="7977279" cy="1115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DF5-5C7D-0741-9DE4-1610A6ECD20B}" type="datetime1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D08E-61A3-D343-9E65-14E7255CD38A}" type="datetime1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CE7-1FF8-7D4A-820B-CFF902F3610F}" type="datetime1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65030"/>
            <a:ext cx="2949178" cy="9730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65030"/>
            <a:ext cx="4629150" cy="4296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37692"/>
            <a:ext cx="2949178" cy="3231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0C5-E22B-F940-B369-6BB9609A4EDF}" type="datetime1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8604"/>
            <a:ext cx="6168520" cy="1243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12BD-5968-1F4D-B1E4-B6CB3D5BDAF2}" type="datetime1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6A77845-9B08-4D10-A9B0-E4FF1606A63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49493" y="676272"/>
            <a:ext cx="1822862" cy="615749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35C3A0F0-3A48-4823-A266-96C78F015F2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alphaModFix amt="85000"/>
          </a:blip>
          <a:stretch>
            <a:fillRect/>
          </a:stretch>
        </p:blipFill>
        <p:spPr>
          <a:xfrm>
            <a:off x="6797170" y="338157"/>
            <a:ext cx="2845236" cy="9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91" y="1338470"/>
            <a:ext cx="8335617" cy="20275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 PROJECT TITLE</a:t>
            </a:r>
            <a:br>
              <a:rPr lang="en-US" dirty="0" smtClean="0"/>
            </a:br>
            <a:r>
              <a:rPr lang="en-US" sz="4400" dirty="0" smtClean="0"/>
              <a:t>EBTM 881 CAPSTONE PROJECT</a:t>
            </a:r>
            <a:endParaRPr lang="en-US" sz="4400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95651"/>
            <a:ext cx="9144000" cy="1655762"/>
          </a:xfrm>
        </p:spPr>
        <p:txBody>
          <a:bodyPr/>
          <a:lstStyle/>
          <a:p>
            <a:r>
              <a:rPr lang="en-US" dirty="0" smtClean="0"/>
              <a:t>INSERT YOUR NAME</a:t>
            </a:r>
          </a:p>
          <a:p>
            <a:r>
              <a:rPr lang="en-US" dirty="0" smtClean="0"/>
              <a:t>ADVISOR: INSERT HERE</a:t>
            </a:r>
          </a:p>
          <a:p>
            <a:r>
              <a:rPr lang="en-US" dirty="0" smtClean="0"/>
              <a:t>TERM (Ex. FALL 2019)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 smtClean="0"/>
              <a:t>References &amp; Acknowledgements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Introduction / </a:t>
            </a:r>
            <a:r>
              <a:rPr lang="en-US" smtClean="0"/>
              <a:t>Problem Motivation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Literature Review / Background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Model / Analysis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Results / Recommendations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1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 smtClean="0"/>
              <a:t>Introduction / Problem Motivation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this section of your 881 Capstone Report</a:t>
            </a:r>
          </a:p>
          <a:p>
            <a:r>
              <a:rPr lang="en-US" dirty="0" smtClean="0"/>
              <a:t>Add graphics to enhance understanding</a:t>
            </a:r>
          </a:p>
          <a:p>
            <a:r>
              <a:rPr lang="en-US" dirty="0" smtClean="0"/>
              <a:t>Try to keep content on slides brief, elaborate on content during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this section of your 881 Capstone Report</a:t>
            </a:r>
          </a:p>
          <a:p>
            <a:r>
              <a:rPr lang="en-US" dirty="0" smtClean="0"/>
              <a:t>Add graphics to enhance understanding</a:t>
            </a:r>
          </a:p>
          <a:p>
            <a:r>
              <a:rPr lang="en-US" dirty="0" smtClean="0"/>
              <a:t>Try to keep content on slides brief, elaborate on content during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4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 smtClean="0"/>
              <a:t>Literature Review / Background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this section of your 881 Capstone Report</a:t>
            </a:r>
          </a:p>
          <a:p>
            <a:r>
              <a:rPr lang="en-US" dirty="0" smtClean="0"/>
              <a:t>Add graphics to enhance understanding</a:t>
            </a:r>
          </a:p>
          <a:p>
            <a:r>
              <a:rPr lang="en-US" dirty="0" smtClean="0"/>
              <a:t>Try to keep content on slides brief, elaborate on content during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this section of your 881 Capstone Report</a:t>
            </a:r>
          </a:p>
          <a:p>
            <a:r>
              <a:rPr lang="en-US" dirty="0" smtClean="0"/>
              <a:t>Add graphics to enhance understanding</a:t>
            </a:r>
          </a:p>
          <a:p>
            <a:r>
              <a:rPr lang="en-US" dirty="0" smtClean="0"/>
              <a:t>Try to keep content on slides brief, elaborate on content during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1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 smtClean="0"/>
              <a:t>Model / Analysis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this section of your 881 Capstone Report</a:t>
            </a:r>
          </a:p>
          <a:p>
            <a:r>
              <a:rPr lang="en-US" dirty="0" smtClean="0"/>
              <a:t>Add graphics to enhance understanding</a:t>
            </a:r>
          </a:p>
          <a:p>
            <a:r>
              <a:rPr lang="en-US" dirty="0" smtClean="0"/>
              <a:t>Try to keep content on slides brief, elaborate on content during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 smtClean="0"/>
              <a:t>Results &amp; Recommendations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this section of your 881 Capstone Report</a:t>
            </a:r>
          </a:p>
          <a:p>
            <a:r>
              <a:rPr lang="en-US" dirty="0" smtClean="0"/>
              <a:t>Add graphics to enhance understanding</a:t>
            </a:r>
          </a:p>
          <a:p>
            <a:r>
              <a:rPr lang="en-US" dirty="0" smtClean="0"/>
              <a:t>Try to keep content on slides brief, elaborate on content during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8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48604"/>
            <a:ext cx="6315488" cy="124341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this section of your 881 Capstone Report</a:t>
            </a:r>
          </a:p>
          <a:p>
            <a:r>
              <a:rPr lang="en-US" dirty="0" smtClean="0"/>
              <a:t>Add graphics to enhance understanding</a:t>
            </a:r>
          </a:p>
          <a:p>
            <a:r>
              <a:rPr lang="en-US" dirty="0" smtClean="0"/>
              <a:t>Try to keep content on slides brief, elaborate on content during your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U Charcoal.potx" id="{A10D2970-A675-42FF-86BD-60022CDB6C3D}" vid="{F0B54EFA-268C-40FD-8803-C3E6751DC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TUPPT-Graphite-43</Template>
  <TotalTime>93</TotalTime>
  <Words>253</Words>
  <Application>Microsoft Macintosh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INSERT PROJECT TITLE EBTM 881 CAPSTONE PROJECT</vt:lpstr>
      <vt:lpstr>Table of Contents </vt:lpstr>
      <vt:lpstr>Introduction / Problem Motivation</vt:lpstr>
      <vt:lpstr>Problem Statement </vt:lpstr>
      <vt:lpstr>Literature Review / Background</vt:lpstr>
      <vt:lpstr>Data</vt:lpstr>
      <vt:lpstr>Model / Analysis</vt:lpstr>
      <vt:lpstr>Results &amp; Recommendations</vt:lpstr>
      <vt:lpstr>Conclusion</vt:lpstr>
      <vt:lpstr>References &amp; Acknowledgements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rao</dc:creator>
  <cp:lastModifiedBy>Natalie Scala</cp:lastModifiedBy>
  <cp:revision>11</cp:revision>
  <dcterms:created xsi:type="dcterms:W3CDTF">2019-03-14T01:12:25Z</dcterms:created>
  <dcterms:modified xsi:type="dcterms:W3CDTF">2019-04-02T20:15:51Z</dcterms:modified>
</cp:coreProperties>
</file>