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2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E248-B626-334A-BF22-9DA1CAD49B9F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857B-754A-D14B-A43C-868D056B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9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E248-B626-334A-BF22-9DA1CAD49B9F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857B-754A-D14B-A43C-868D056B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1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E248-B626-334A-BF22-9DA1CAD49B9F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857B-754A-D14B-A43C-868D056B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7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E248-B626-334A-BF22-9DA1CAD49B9F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857B-754A-D14B-A43C-868D056B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2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E248-B626-334A-BF22-9DA1CAD49B9F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857B-754A-D14B-A43C-868D056B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2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E248-B626-334A-BF22-9DA1CAD49B9F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857B-754A-D14B-A43C-868D056B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E248-B626-334A-BF22-9DA1CAD49B9F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857B-754A-D14B-A43C-868D056B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9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E248-B626-334A-BF22-9DA1CAD49B9F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857B-754A-D14B-A43C-868D056B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E248-B626-334A-BF22-9DA1CAD49B9F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857B-754A-D14B-A43C-868D056B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E248-B626-334A-BF22-9DA1CAD49B9F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857B-754A-D14B-A43C-868D056B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0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E248-B626-334A-BF22-9DA1CAD49B9F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857B-754A-D14B-A43C-868D056B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3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DE248-B626-334A-BF22-9DA1CAD49B9F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4857B-754A-D14B-A43C-868D056B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A0309FB-FF1C-C34E-8FBD-1ED22ED98701}"/>
              </a:ext>
            </a:extLst>
          </p:cNvPr>
          <p:cNvGrpSpPr/>
          <p:nvPr/>
        </p:nvGrpSpPr>
        <p:grpSpPr>
          <a:xfrm>
            <a:off x="3657600" y="5029194"/>
            <a:ext cx="1828800" cy="1371600"/>
            <a:chOff x="3657600" y="5029194"/>
            <a:chExt cx="1828800" cy="137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5E1375-AA04-2D46-A031-BB0DC3DFE2A8}"/>
                </a:ext>
              </a:extLst>
            </p:cNvPr>
            <p:cNvSpPr/>
            <p:nvPr/>
          </p:nvSpPr>
          <p:spPr>
            <a:xfrm>
              <a:off x="3657600" y="5029194"/>
              <a:ext cx="18288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6BFFB4-2FC5-9345-AC55-8952ACA476DD}"/>
                </a:ext>
              </a:extLst>
            </p:cNvPr>
            <p:cNvSpPr txBox="1"/>
            <p:nvPr/>
          </p:nvSpPr>
          <p:spPr>
            <a:xfrm>
              <a:off x="4073236" y="5522015"/>
              <a:ext cx="997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BUTTON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F5134C6-6087-0740-A0B8-A899A1A82AFC}"/>
              </a:ext>
            </a:extLst>
          </p:cNvPr>
          <p:cNvGrpSpPr/>
          <p:nvPr/>
        </p:nvGrpSpPr>
        <p:grpSpPr>
          <a:xfrm>
            <a:off x="644929" y="466406"/>
            <a:ext cx="1828800" cy="1371600"/>
            <a:chOff x="3657600" y="416529"/>
            <a:chExt cx="1828800" cy="1371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5F3336-DDB7-274E-B3DE-033E9FD060DB}"/>
                </a:ext>
              </a:extLst>
            </p:cNvPr>
            <p:cNvSpPr/>
            <p:nvPr/>
          </p:nvSpPr>
          <p:spPr>
            <a:xfrm>
              <a:off x="3657600" y="416529"/>
              <a:ext cx="18288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7FE23-3101-1C48-A56D-74E9465C44CE}"/>
                </a:ext>
              </a:extLst>
            </p:cNvPr>
            <p:cNvSpPr txBox="1"/>
            <p:nvPr/>
          </p:nvSpPr>
          <p:spPr>
            <a:xfrm>
              <a:off x="4043448" y="917663"/>
              <a:ext cx="1057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BATTERY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B2435D-134C-CB48-9CAD-234D439D3F03}"/>
              </a:ext>
            </a:extLst>
          </p:cNvPr>
          <p:cNvGrpSpPr/>
          <p:nvPr/>
        </p:nvGrpSpPr>
        <p:grpSpPr>
          <a:xfrm>
            <a:off x="3657600" y="2743200"/>
            <a:ext cx="1828800" cy="1371600"/>
            <a:chOff x="3657600" y="2743200"/>
            <a:chExt cx="1828800" cy="1371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1EA17D-D8CC-FE4F-A6C5-C68237872E82}"/>
                </a:ext>
              </a:extLst>
            </p:cNvPr>
            <p:cNvSpPr/>
            <p:nvPr/>
          </p:nvSpPr>
          <p:spPr>
            <a:xfrm>
              <a:off x="3657600" y="2743200"/>
              <a:ext cx="18288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616A24-BBFE-754C-8F7B-F1A888E51139}"/>
                </a:ext>
              </a:extLst>
            </p:cNvPr>
            <p:cNvSpPr txBox="1"/>
            <p:nvPr/>
          </p:nvSpPr>
          <p:spPr>
            <a:xfrm>
              <a:off x="4287982" y="3244334"/>
              <a:ext cx="568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PCB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38C98A3-44A9-264D-8FC9-44FC00D06494}"/>
              </a:ext>
            </a:extLst>
          </p:cNvPr>
          <p:cNvGrpSpPr/>
          <p:nvPr/>
        </p:nvGrpSpPr>
        <p:grpSpPr>
          <a:xfrm>
            <a:off x="6669582" y="2743200"/>
            <a:ext cx="1828800" cy="1371600"/>
            <a:chOff x="6669582" y="2743200"/>
            <a:chExt cx="1828800" cy="13716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15E179-A61F-664E-8BEC-08115AC4B1C8}"/>
                </a:ext>
              </a:extLst>
            </p:cNvPr>
            <p:cNvSpPr/>
            <p:nvPr/>
          </p:nvSpPr>
          <p:spPr>
            <a:xfrm>
              <a:off x="6669582" y="2743200"/>
              <a:ext cx="18288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343649-51B1-824B-9DDE-87807FF352B0}"/>
                </a:ext>
              </a:extLst>
            </p:cNvPr>
            <p:cNvSpPr txBox="1"/>
            <p:nvPr/>
          </p:nvSpPr>
          <p:spPr>
            <a:xfrm>
              <a:off x="7313818" y="3244334"/>
              <a:ext cx="540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40CD4F-D942-FB44-8D22-3D2CC2F6E472}"/>
              </a:ext>
            </a:extLst>
          </p:cNvPr>
          <p:cNvGrpSpPr/>
          <p:nvPr/>
        </p:nvGrpSpPr>
        <p:grpSpPr>
          <a:xfrm>
            <a:off x="548642" y="2743200"/>
            <a:ext cx="2021374" cy="1371600"/>
            <a:chOff x="548642" y="2743200"/>
            <a:chExt cx="2021374" cy="137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B772B0-8F42-E843-951C-76E59CE0137C}"/>
                </a:ext>
              </a:extLst>
            </p:cNvPr>
            <p:cNvSpPr/>
            <p:nvPr/>
          </p:nvSpPr>
          <p:spPr>
            <a:xfrm>
              <a:off x="645618" y="2743200"/>
              <a:ext cx="18288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68D7EF-F591-1943-818A-4424807546F8}"/>
                </a:ext>
              </a:extLst>
            </p:cNvPr>
            <p:cNvSpPr txBox="1"/>
            <p:nvPr/>
          </p:nvSpPr>
          <p:spPr>
            <a:xfrm>
              <a:off x="548642" y="3244334"/>
              <a:ext cx="2021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MIRCOPROCESSOR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AF2CD57-7FAD-D14F-B859-50F60C56FFB5}"/>
              </a:ext>
            </a:extLst>
          </p:cNvPr>
          <p:cNvGrpSpPr/>
          <p:nvPr/>
        </p:nvGrpSpPr>
        <p:grpSpPr>
          <a:xfrm>
            <a:off x="4513810" y="4210103"/>
            <a:ext cx="342209" cy="737062"/>
            <a:chOff x="4513810" y="4210103"/>
            <a:chExt cx="342209" cy="73706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4EAC03-27E8-6847-9134-0C0F8E6782FF}"/>
                </a:ext>
              </a:extLst>
            </p:cNvPr>
            <p:cNvSpPr txBox="1"/>
            <p:nvPr/>
          </p:nvSpPr>
          <p:spPr>
            <a:xfrm>
              <a:off x="4513810" y="4466425"/>
              <a:ext cx="3422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in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E9206A9-E5BC-0A43-B610-A0748E8D9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03469" y="4578634"/>
              <a:ext cx="7370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E40E826-98A7-3148-B193-8A1899659FB5}"/>
              </a:ext>
            </a:extLst>
          </p:cNvPr>
          <p:cNvSpPr txBox="1"/>
          <p:nvPr/>
        </p:nvSpPr>
        <p:spPr>
          <a:xfrm>
            <a:off x="5628411" y="3366199"/>
            <a:ext cx="368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18900F-15FF-DB40-B71D-8AD73010F208}"/>
              </a:ext>
            </a:extLst>
          </p:cNvPr>
          <p:cNvSpPr txBox="1"/>
          <p:nvPr/>
        </p:nvSpPr>
        <p:spPr>
          <a:xfrm>
            <a:off x="6035738" y="3355847"/>
            <a:ext cx="5417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power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A36A27-06F9-B148-9B1F-001CB60FCE57}"/>
              </a:ext>
            </a:extLst>
          </p:cNvPr>
          <p:cNvCxnSpPr>
            <a:cxnSpLocks/>
          </p:cNvCxnSpPr>
          <p:nvPr/>
        </p:nvCxnSpPr>
        <p:spPr>
          <a:xfrm>
            <a:off x="5709460" y="3378454"/>
            <a:ext cx="737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31F4111-EF03-E047-9C67-C547ECB416D7}"/>
              </a:ext>
            </a:extLst>
          </p:cNvPr>
          <p:cNvGrpSpPr/>
          <p:nvPr/>
        </p:nvGrpSpPr>
        <p:grpSpPr>
          <a:xfrm>
            <a:off x="2859577" y="1123652"/>
            <a:ext cx="1720732" cy="1265715"/>
            <a:chOff x="2859577" y="1123652"/>
            <a:chExt cx="1720732" cy="1265715"/>
          </a:xfrm>
        </p:grpSpPr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C4EB1559-FFEE-8340-84B7-F828DCF522FC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7" y="1123652"/>
              <a:ext cx="1720732" cy="1265715"/>
            </a:xfrm>
            <a:prstGeom prst="bentConnector3">
              <a:avLst>
                <a:gd name="adj1" fmla="val 997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61D44B5-AAD9-D947-85EC-7932D77ADFE3}"/>
                </a:ext>
              </a:extLst>
            </p:cNvPr>
            <p:cNvSpPr txBox="1"/>
            <p:nvPr/>
          </p:nvSpPr>
          <p:spPr>
            <a:xfrm>
              <a:off x="3449086" y="1152206"/>
              <a:ext cx="5417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power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5739644-B08D-9747-B36E-EBC24B5719E1}"/>
              </a:ext>
            </a:extLst>
          </p:cNvPr>
          <p:cNvGrpSpPr/>
          <p:nvPr/>
        </p:nvGrpSpPr>
        <p:grpSpPr>
          <a:xfrm>
            <a:off x="2603606" y="2994320"/>
            <a:ext cx="950256" cy="864114"/>
            <a:chOff x="2603606" y="2994320"/>
            <a:chExt cx="950256" cy="86411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1A1C66-A473-8A41-B86E-02496D3BE7B2}"/>
                </a:ext>
              </a:extLst>
            </p:cNvPr>
            <p:cNvSpPr txBox="1"/>
            <p:nvPr/>
          </p:nvSpPr>
          <p:spPr>
            <a:xfrm>
              <a:off x="2616769" y="2994320"/>
              <a:ext cx="3422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in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1E55A3-C39C-864D-941F-24E462B4F0D7}"/>
                </a:ext>
              </a:extLst>
            </p:cNvPr>
            <p:cNvSpPr txBox="1"/>
            <p:nvPr/>
          </p:nvSpPr>
          <p:spPr>
            <a:xfrm>
              <a:off x="2603606" y="3604518"/>
              <a:ext cx="36853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out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E27717-CD9F-644B-A0E9-6636F213A8E1}"/>
                </a:ext>
              </a:extLst>
            </p:cNvPr>
            <p:cNvSpPr txBox="1"/>
            <p:nvPr/>
          </p:nvSpPr>
          <p:spPr>
            <a:xfrm>
              <a:off x="3012148" y="2998167"/>
              <a:ext cx="5417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power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8C4EB4-8EFB-8E47-807F-86EBC0CDA668}"/>
                </a:ext>
              </a:extLst>
            </p:cNvPr>
            <p:cNvSpPr txBox="1"/>
            <p:nvPr/>
          </p:nvSpPr>
          <p:spPr>
            <a:xfrm>
              <a:off x="3012148" y="3604518"/>
              <a:ext cx="5417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power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2F5500F-6ECC-084C-88E7-CF338E5EBDDF}"/>
                </a:ext>
              </a:extLst>
            </p:cNvPr>
            <p:cNvGrpSpPr/>
            <p:nvPr/>
          </p:nvGrpSpPr>
          <p:grpSpPr>
            <a:xfrm>
              <a:off x="2656953" y="3240431"/>
              <a:ext cx="737062" cy="369332"/>
              <a:chOff x="2599109" y="3225630"/>
              <a:chExt cx="737062" cy="369332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C86AECB-D79F-7745-AB98-AD0B7EB60E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9109" y="3594962"/>
                <a:ext cx="7370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6BF9C25-B98B-4C4E-9354-5BA0636BE6E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599109" y="3225630"/>
                <a:ext cx="7370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5141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13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Lorenzana-Saldivar</dc:creator>
  <cp:lastModifiedBy>Erick Lorenzana-Saldivar</cp:lastModifiedBy>
  <cp:revision>6</cp:revision>
  <cp:lastPrinted>2018-10-02T00:02:10Z</cp:lastPrinted>
  <dcterms:created xsi:type="dcterms:W3CDTF">2018-10-01T22:56:54Z</dcterms:created>
  <dcterms:modified xsi:type="dcterms:W3CDTF">2018-10-02T00:04:49Z</dcterms:modified>
</cp:coreProperties>
</file>