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Brixton Sans Bold" charset="1" panose="00000000000000000000"/>
      <p:regular r:id="rId12"/>
    </p:embeddedFont>
    <p:embeddedFont>
      <p:font typeface="Brixton Sans" charset="1" panose="00000000000000000000"/>
      <p:regular r:id="rId13"/>
    </p:embeddedFont>
    <p:embeddedFont>
      <p:font typeface="Be Vietnam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0.png" Type="http://schemas.openxmlformats.org/officeDocument/2006/relationships/image"/><Relationship Id="rId16" Target="../media/image9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12" Target="../media/image19.png" Type="http://schemas.openxmlformats.org/officeDocument/2006/relationships/image"/><Relationship Id="rId13" Target="../media/image2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21.png" Type="http://schemas.openxmlformats.org/officeDocument/2006/relationships/image"/><Relationship Id="rId12" Target="../media/image22.png" Type="http://schemas.openxmlformats.org/officeDocument/2006/relationships/image"/><Relationship Id="rId13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24.png" Type="http://schemas.openxmlformats.org/officeDocument/2006/relationships/image"/><Relationship Id="rId12" Target="../media/image25.png" Type="http://schemas.openxmlformats.org/officeDocument/2006/relationships/image"/><Relationship Id="rId13" Target="../media/image2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27.jpeg" Type="http://schemas.openxmlformats.org/officeDocument/2006/relationships/image"/><Relationship Id="rId12" Target="../media/VAGI6eKk1q4.mp4" Type="http://schemas.openxmlformats.org/officeDocument/2006/relationships/video"/><Relationship Id="rId13" Target="../media/VAGI6eKk1q4.mp4" Type="http://schemas.microsoft.com/office/2007/relationships/media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887457" y="2800443"/>
            <a:ext cx="13380583" cy="8781008"/>
          </a:xfrm>
          <a:custGeom>
            <a:avLst/>
            <a:gdLst/>
            <a:ahLst/>
            <a:cxnLst/>
            <a:rect r="r" b="b" t="t" l="l"/>
            <a:pathLst>
              <a:path h="8781008" w="13380583">
                <a:moveTo>
                  <a:pt x="13380584" y="0"/>
                </a:moveTo>
                <a:lnTo>
                  <a:pt x="0" y="0"/>
                </a:lnTo>
                <a:lnTo>
                  <a:pt x="0" y="8781008"/>
                </a:lnTo>
                <a:lnTo>
                  <a:pt x="13380584" y="8781008"/>
                </a:lnTo>
                <a:lnTo>
                  <a:pt x="1338058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64583" y="1508288"/>
            <a:ext cx="11992226" cy="9728693"/>
          </a:xfrm>
          <a:custGeom>
            <a:avLst/>
            <a:gdLst/>
            <a:ahLst/>
            <a:cxnLst/>
            <a:rect r="r" b="b" t="t" l="l"/>
            <a:pathLst>
              <a:path h="9728693" w="11992226">
                <a:moveTo>
                  <a:pt x="0" y="0"/>
                </a:moveTo>
                <a:lnTo>
                  <a:pt x="11992226" y="0"/>
                </a:lnTo>
                <a:lnTo>
                  <a:pt x="11992226" y="9728693"/>
                </a:lnTo>
                <a:lnTo>
                  <a:pt x="0" y="97286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3730" y="2492132"/>
            <a:ext cx="3342256" cy="1662772"/>
          </a:xfrm>
          <a:custGeom>
            <a:avLst/>
            <a:gdLst/>
            <a:ahLst/>
            <a:cxnLst/>
            <a:rect r="r" b="b" t="t" l="l"/>
            <a:pathLst>
              <a:path h="1662772" w="3342256">
                <a:moveTo>
                  <a:pt x="0" y="0"/>
                </a:moveTo>
                <a:lnTo>
                  <a:pt x="3342256" y="0"/>
                </a:lnTo>
                <a:lnTo>
                  <a:pt x="3342256" y="1662773"/>
                </a:lnTo>
                <a:lnTo>
                  <a:pt x="0" y="1662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274527" y="2492132"/>
            <a:ext cx="4695497" cy="2212753"/>
          </a:xfrm>
          <a:custGeom>
            <a:avLst/>
            <a:gdLst/>
            <a:ahLst/>
            <a:cxnLst/>
            <a:rect r="r" b="b" t="t" l="l"/>
            <a:pathLst>
              <a:path h="2212753" w="4695497">
                <a:moveTo>
                  <a:pt x="0" y="0"/>
                </a:moveTo>
                <a:lnTo>
                  <a:pt x="4695497" y="0"/>
                </a:lnTo>
                <a:lnTo>
                  <a:pt x="4695497" y="2212753"/>
                </a:lnTo>
                <a:lnTo>
                  <a:pt x="0" y="22127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667051" y="-1413038"/>
            <a:ext cx="5680554" cy="2826076"/>
          </a:xfrm>
          <a:custGeom>
            <a:avLst/>
            <a:gdLst/>
            <a:ahLst/>
            <a:cxnLst/>
            <a:rect r="r" b="b" t="t" l="l"/>
            <a:pathLst>
              <a:path h="2826076" w="5680554">
                <a:moveTo>
                  <a:pt x="0" y="0"/>
                </a:moveTo>
                <a:lnTo>
                  <a:pt x="5680554" y="0"/>
                </a:lnTo>
                <a:lnTo>
                  <a:pt x="5680554" y="2826076"/>
                </a:lnTo>
                <a:lnTo>
                  <a:pt x="0" y="2826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36542" y="3680068"/>
            <a:ext cx="2941572" cy="1463432"/>
          </a:xfrm>
          <a:custGeom>
            <a:avLst/>
            <a:gdLst/>
            <a:ahLst/>
            <a:cxnLst/>
            <a:rect r="r" b="b" t="t" l="l"/>
            <a:pathLst>
              <a:path h="1463432" w="2941572">
                <a:moveTo>
                  <a:pt x="0" y="0"/>
                </a:moveTo>
                <a:lnTo>
                  <a:pt x="2941572" y="0"/>
                </a:lnTo>
                <a:lnTo>
                  <a:pt x="2941572" y="1463432"/>
                </a:lnTo>
                <a:lnTo>
                  <a:pt x="0" y="14634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905559" y="-1413038"/>
            <a:ext cx="5680554" cy="2826076"/>
          </a:xfrm>
          <a:custGeom>
            <a:avLst/>
            <a:gdLst/>
            <a:ahLst/>
            <a:cxnLst/>
            <a:rect r="r" b="b" t="t" l="l"/>
            <a:pathLst>
              <a:path h="2826076" w="5680554">
                <a:moveTo>
                  <a:pt x="0" y="0"/>
                </a:moveTo>
                <a:lnTo>
                  <a:pt x="5680554" y="0"/>
                </a:lnTo>
                <a:lnTo>
                  <a:pt x="5680554" y="2826076"/>
                </a:lnTo>
                <a:lnTo>
                  <a:pt x="0" y="2826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48552" y="704959"/>
            <a:ext cx="15191676" cy="2957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12"/>
              </a:lnSpc>
            </a:pPr>
            <a:r>
              <a:rPr lang="en-US" sz="9177">
                <a:solidFill>
                  <a:srgbClr val="FFFFFF"/>
                </a:solidFill>
                <a:latin typeface="Brixton Sans Bold"/>
              </a:rPr>
              <a:t>Projeto de Extensão -</a:t>
            </a:r>
          </a:p>
          <a:p>
            <a:pPr algn="ctr">
              <a:lnSpc>
                <a:spcPts val="11012"/>
              </a:lnSpc>
            </a:pPr>
            <a:r>
              <a:rPr lang="en-US" sz="9177">
                <a:solidFill>
                  <a:srgbClr val="FFFFFF"/>
                </a:solidFill>
                <a:latin typeface="Brixton Sans"/>
              </a:rPr>
              <a:t>Dōbutsu</a:t>
            </a:r>
          </a:p>
          <a:p>
            <a:pPr algn="ctr">
              <a:lnSpc>
                <a:spcPts val="11012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-2282737">
            <a:off x="3767013" y="3811456"/>
            <a:ext cx="2905578" cy="1384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16"/>
              </a:lnSpc>
            </a:pPr>
            <a:r>
              <a:rPr lang="en-US" sz="5347">
                <a:solidFill>
                  <a:srgbClr val="FFFFFF"/>
                </a:solidFill>
                <a:latin typeface="Brixton Sans Bold"/>
              </a:rPr>
              <a:t>Ana Clara</a:t>
            </a:r>
          </a:p>
        </p:txBody>
      </p:sp>
      <p:sp>
        <p:nvSpPr>
          <p:cNvPr name="TextBox 11" id="11"/>
          <p:cNvSpPr txBox="true"/>
          <p:nvPr/>
        </p:nvSpPr>
        <p:spPr>
          <a:xfrm rot="3594723">
            <a:off x="10733715" y="5628828"/>
            <a:ext cx="3232750" cy="1845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2"/>
              </a:lnSpc>
            </a:pPr>
            <a:r>
              <a:rPr lang="en-US" sz="5310">
                <a:solidFill>
                  <a:srgbClr val="FFFFFF"/>
                </a:solidFill>
                <a:latin typeface="Brixton Sans Bold"/>
              </a:rPr>
              <a:t>Ruan Emanuell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0">
            <a:off x="8887457" y="5298009"/>
            <a:ext cx="4074140" cy="3235465"/>
          </a:xfrm>
          <a:custGeom>
            <a:avLst/>
            <a:gdLst/>
            <a:ahLst/>
            <a:cxnLst/>
            <a:rect r="r" b="b" t="t" l="l"/>
            <a:pathLst>
              <a:path h="3235465" w="4074140">
                <a:moveTo>
                  <a:pt x="4074140" y="0"/>
                </a:moveTo>
                <a:lnTo>
                  <a:pt x="0" y="0"/>
                </a:lnTo>
                <a:lnTo>
                  <a:pt x="0" y="3235466"/>
                </a:lnTo>
                <a:lnTo>
                  <a:pt x="4074140" y="3235466"/>
                </a:lnTo>
                <a:lnTo>
                  <a:pt x="4074140" y="0"/>
                </a:lnTo>
                <a:close/>
              </a:path>
            </a:pathLst>
          </a:custGeom>
          <a:blipFill>
            <a:blip r:embed="rId10"/>
            <a:stretch>
              <a:fillRect l="0" t="0" r="-456908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111101" y="14440299"/>
            <a:ext cx="2066109" cy="1772451"/>
          </a:xfrm>
          <a:custGeom>
            <a:avLst/>
            <a:gdLst/>
            <a:ahLst/>
            <a:cxnLst/>
            <a:rect r="r" b="b" t="t" l="l"/>
            <a:pathLst>
              <a:path h="1772451" w="2066109">
                <a:moveTo>
                  <a:pt x="0" y="0"/>
                </a:moveTo>
                <a:lnTo>
                  <a:pt x="2066108" y="0"/>
                </a:lnTo>
                <a:lnTo>
                  <a:pt x="2066108" y="1772451"/>
                </a:lnTo>
                <a:lnTo>
                  <a:pt x="0" y="177245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140632" r="-702884" b="-110331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970895" y="4411784"/>
            <a:ext cx="1819580" cy="1732770"/>
          </a:xfrm>
          <a:custGeom>
            <a:avLst/>
            <a:gdLst/>
            <a:ahLst/>
            <a:cxnLst/>
            <a:rect r="r" b="b" t="t" l="l"/>
            <a:pathLst>
              <a:path h="1732770" w="1819580">
                <a:moveTo>
                  <a:pt x="0" y="0"/>
                </a:moveTo>
                <a:lnTo>
                  <a:pt x="1819580" y="0"/>
                </a:lnTo>
                <a:lnTo>
                  <a:pt x="1819580" y="1732770"/>
                </a:lnTo>
                <a:lnTo>
                  <a:pt x="0" y="173277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485980" t="-113198" r="-195006" b="-94344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F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36542" y="3680068"/>
            <a:ext cx="2941572" cy="1463432"/>
          </a:xfrm>
          <a:custGeom>
            <a:avLst/>
            <a:gdLst/>
            <a:ahLst/>
            <a:cxnLst/>
            <a:rect r="r" b="b" t="t" l="l"/>
            <a:pathLst>
              <a:path h="1463432" w="2941572">
                <a:moveTo>
                  <a:pt x="0" y="0"/>
                </a:moveTo>
                <a:lnTo>
                  <a:pt x="2941572" y="0"/>
                </a:lnTo>
                <a:lnTo>
                  <a:pt x="2941572" y="1463432"/>
                </a:lnTo>
                <a:lnTo>
                  <a:pt x="0" y="1463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8887457" y="2800443"/>
            <a:ext cx="13380583" cy="8781008"/>
          </a:xfrm>
          <a:custGeom>
            <a:avLst/>
            <a:gdLst/>
            <a:ahLst/>
            <a:cxnLst/>
            <a:rect r="r" b="b" t="t" l="l"/>
            <a:pathLst>
              <a:path h="8781008" w="13380583">
                <a:moveTo>
                  <a:pt x="13380584" y="0"/>
                </a:moveTo>
                <a:lnTo>
                  <a:pt x="0" y="0"/>
                </a:lnTo>
                <a:lnTo>
                  <a:pt x="0" y="8781008"/>
                </a:lnTo>
                <a:lnTo>
                  <a:pt x="13380584" y="8781008"/>
                </a:lnTo>
                <a:lnTo>
                  <a:pt x="1338058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64583" y="1508288"/>
            <a:ext cx="11992226" cy="9728693"/>
          </a:xfrm>
          <a:custGeom>
            <a:avLst/>
            <a:gdLst/>
            <a:ahLst/>
            <a:cxnLst/>
            <a:rect r="r" b="b" t="t" l="l"/>
            <a:pathLst>
              <a:path h="9728693" w="11992226">
                <a:moveTo>
                  <a:pt x="0" y="0"/>
                </a:moveTo>
                <a:lnTo>
                  <a:pt x="11992226" y="0"/>
                </a:lnTo>
                <a:lnTo>
                  <a:pt x="11992226" y="9728693"/>
                </a:lnTo>
                <a:lnTo>
                  <a:pt x="0" y="97286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73730" y="2492132"/>
            <a:ext cx="3342256" cy="1662772"/>
          </a:xfrm>
          <a:custGeom>
            <a:avLst/>
            <a:gdLst/>
            <a:ahLst/>
            <a:cxnLst/>
            <a:rect r="r" b="b" t="t" l="l"/>
            <a:pathLst>
              <a:path h="1662772" w="3342256">
                <a:moveTo>
                  <a:pt x="0" y="0"/>
                </a:moveTo>
                <a:lnTo>
                  <a:pt x="3342256" y="0"/>
                </a:lnTo>
                <a:lnTo>
                  <a:pt x="3342256" y="1662773"/>
                </a:lnTo>
                <a:lnTo>
                  <a:pt x="0" y="1662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667051" y="-1413038"/>
            <a:ext cx="5680554" cy="2826076"/>
          </a:xfrm>
          <a:custGeom>
            <a:avLst/>
            <a:gdLst/>
            <a:ahLst/>
            <a:cxnLst/>
            <a:rect r="r" b="b" t="t" l="l"/>
            <a:pathLst>
              <a:path h="2826076" w="5680554">
                <a:moveTo>
                  <a:pt x="0" y="0"/>
                </a:moveTo>
                <a:lnTo>
                  <a:pt x="5680554" y="0"/>
                </a:lnTo>
                <a:lnTo>
                  <a:pt x="5680554" y="2826076"/>
                </a:lnTo>
                <a:lnTo>
                  <a:pt x="0" y="2826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05559" y="-1413038"/>
            <a:ext cx="5680554" cy="2826076"/>
          </a:xfrm>
          <a:custGeom>
            <a:avLst/>
            <a:gdLst/>
            <a:ahLst/>
            <a:cxnLst/>
            <a:rect r="r" b="b" t="t" l="l"/>
            <a:pathLst>
              <a:path h="2826076" w="5680554">
                <a:moveTo>
                  <a:pt x="0" y="0"/>
                </a:moveTo>
                <a:lnTo>
                  <a:pt x="5680554" y="0"/>
                </a:lnTo>
                <a:lnTo>
                  <a:pt x="5680554" y="2826076"/>
                </a:lnTo>
                <a:lnTo>
                  <a:pt x="0" y="2826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22315" y="0"/>
            <a:ext cx="18655590" cy="14008652"/>
          </a:xfrm>
          <a:custGeom>
            <a:avLst/>
            <a:gdLst/>
            <a:ahLst/>
            <a:cxnLst/>
            <a:rect r="r" b="b" t="t" l="l"/>
            <a:pathLst>
              <a:path h="14008652" w="18655590">
                <a:moveTo>
                  <a:pt x="0" y="0"/>
                </a:moveTo>
                <a:lnTo>
                  <a:pt x="18655590" y="0"/>
                </a:lnTo>
                <a:lnTo>
                  <a:pt x="18655590" y="14008652"/>
                </a:lnTo>
                <a:lnTo>
                  <a:pt x="0" y="140086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6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-2282737">
            <a:off x="-136182" y="1967657"/>
            <a:ext cx="5710550" cy="268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80"/>
              </a:lnSpc>
            </a:pPr>
            <a:r>
              <a:rPr lang="en-US" sz="10400">
                <a:solidFill>
                  <a:srgbClr val="FFFFFF"/>
                </a:solidFill>
                <a:latin typeface="Brixton Sans Bold"/>
              </a:rPr>
              <a:t>Descrição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5400000">
            <a:off x="9474333" y="218808"/>
            <a:ext cx="5981454" cy="10084535"/>
          </a:xfrm>
          <a:custGeom>
            <a:avLst/>
            <a:gdLst/>
            <a:ahLst/>
            <a:cxnLst/>
            <a:rect r="r" b="b" t="t" l="l"/>
            <a:pathLst>
              <a:path h="10084535" w="5981454">
                <a:moveTo>
                  <a:pt x="0" y="0"/>
                </a:moveTo>
                <a:lnTo>
                  <a:pt x="5981455" y="0"/>
                </a:lnTo>
                <a:lnTo>
                  <a:pt x="5981455" y="10084535"/>
                </a:lnTo>
                <a:lnTo>
                  <a:pt x="0" y="100845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26236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892678" y="877808"/>
            <a:ext cx="1144765" cy="1635379"/>
          </a:xfrm>
          <a:custGeom>
            <a:avLst/>
            <a:gdLst/>
            <a:ahLst/>
            <a:cxnLst/>
            <a:rect r="r" b="b" t="t" l="l"/>
            <a:pathLst>
              <a:path h="1635379" w="1144765">
                <a:moveTo>
                  <a:pt x="0" y="0"/>
                </a:moveTo>
                <a:lnTo>
                  <a:pt x="1144765" y="0"/>
                </a:lnTo>
                <a:lnTo>
                  <a:pt x="1144765" y="1635379"/>
                </a:lnTo>
                <a:lnTo>
                  <a:pt x="0" y="16353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976182" y="2755829"/>
            <a:ext cx="8977757" cy="489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1"/>
              </a:lnSpc>
            </a:pPr>
            <a:r>
              <a:rPr lang="en-US" sz="3628" spc="-90">
                <a:solidFill>
                  <a:srgbClr val="070707"/>
                </a:solidFill>
                <a:latin typeface="Be Vietnam"/>
              </a:rPr>
              <a:t>O jogo simula uma partida de tênis de mesa, onde dois jogadores controlam pás verticais, movendo-as para cima e para baixo, a fim de rebater uma bola que se move na tela. O objetivo é marcar pontos fazendo com que o oponente não consiga devolver a bola.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4495982" y="4634150"/>
            <a:ext cx="680976" cy="108648"/>
          </a:xfrm>
          <a:custGeom>
            <a:avLst/>
            <a:gdLst/>
            <a:ahLst/>
            <a:cxnLst/>
            <a:rect r="r" b="b" t="t" l="l"/>
            <a:pathLst>
              <a:path h="108648" w="680976">
                <a:moveTo>
                  <a:pt x="0" y="0"/>
                </a:moveTo>
                <a:lnTo>
                  <a:pt x="680976" y="0"/>
                </a:lnTo>
                <a:lnTo>
                  <a:pt x="680976" y="108648"/>
                </a:lnTo>
                <a:lnTo>
                  <a:pt x="0" y="10864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-370540" r="0" b="-11553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107247" y="3505636"/>
            <a:ext cx="1843385" cy="1755440"/>
          </a:xfrm>
          <a:custGeom>
            <a:avLst/>
            <a:gdLst/>
            <a:ahLst/>
            <a:cxnLst/>
            <a:rect r="r" b="b" t="t" l="l"/>
            <a:pathLst>
              <a:path h="1755440" w="1843385">
                <a:moveTo>
                  <a:pt x="0" y="0"/>
                </a:moveTo>
                <a:lnTo>
                  <a:pt x="1843386" y="0"/>
                </a:lnTo>
                <a:lnTo>
                  <a:pt x="1843386" y="1755440"/>
                </a:lnTo>
                <a:lnTo>
                  <a:pt x="0" y="175544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485980" t="-113198" r="-195006" b="-94344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2799400" y="5386593"/>
            <a:ext cx="4074140" cy="3235465"/>
          </a:xfrm>
          <a:custGeom>
            <a:avLst/>
            <a:gdLst/>
            <a:ahLst/>
            <a:cxnLst/>
            <a:rect r="r" b="b" t="t" l="l"/>
            <a:pathLst>
              <a:path h="3235465" w="4074140">
                <a:moveTo>
                  <a:pt x="4074140" y="0"/>
                </a:moveTo>
                <a:lnTo>
                  <a:pt x="0" y="0"/>
                </a:lnTo>
                <a:lnTo>
                  <a:pt x="0" y="3235466"/>
                </a:lnTo>
                <a:lnTo>
                  <a:pt x="4074140" y="3235466"/>
                </a:lnTo>
                <a:lnTo>
                  <a:pt x="4074140" y="0"/>
                </a:lnTo>
                <a:close/>
              </a:path>
            </a:pathLst>
          </a:custGeom>
          <a:blipFill>
            <a:blip r:embed="rId16"/>
            <a:stretch>
              <a:fillRect l="0" t="0" r="-456908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887457" y="2800443"/>
            <a:ext cx="13380583" cy="8781008"/>
          </a:xfrm>
          <a:custGeom>
            <a:avLst/>
            <a:gdLst/>
            <a:ahLst/>
            <a:cxnLst/>
            <a:rect r="r" b="b" t="t" l="l"/>
            <a:pathLst>
              <a:path h="8781008" w="13380583">
                <a:moveTo>
                  <a:pt x="13380584" y="0"/>
                </a:moveTo>
                <a:lnTo>
                  <a:pt x="0" y="0"/>
                </a:lnTo>
                <a:lnTo>
                  <a:pt x="0" y="8781008"/>
                </a:lnTo>
                <a:lnTo>
                  <a:pt x="13380584" y="8781008"/>
                </a:lnTo>
                <a:lnTo>
                  <a:pt x="1338058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64583" y="1508288"/>
            <a:ext cx="11992226" cy="9728693"/>
          </a:xfrm>
          <a:custGeom>
            <a:avLst/>
            <a:gdLst/>
            <a:ahLst/>
            <a:cxnLst/>
            <a:rect r="r" b="b" t="t" l="l"/>
            <a:pathLst>
              <a:path h="9728693" w="11992226">
                <a:moveTo>
                  <a:pt x="0" y="0"/>
                </a:moveTo>
                <a:lnTo>
                  <a:pt x="11992226" y="0"/>
                </a:lnTo>
                <a:lnTo>
                  <a:pt x="11992226" y="9728693"/>
                </a:lnTo>
                <a:lnTo>
                  <a:pt x="0" y="97286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3730" y="2492132"/>
            <a:ext cx="3342256" cy="1662772"/>
          </a:xfrm>
          <a:custGeom>
            <a:avLst/>
            <a:gdLst/>
            <a:ahLst/>
            <a:cxnLst/>
            <a:rect r="r" b="b" t="t" l="l"/>
            <a:pathLst>
              <a:path h="1662772" w="3342256">
                <a:moveTo>
                  <a:pt x="0" y="0"/>
                </a:moveTo>
                <a:lnTo>
                  <a:pt x="3342256" y="0"/>
                </a:lnTo>
                <a:lnTo>
                  <a:pt x="3342256" y="1662773"/>
                </a:lnTo>
                <a:lnTo>
                  <a:pt x="0" y="1662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667051" y="-1413038"/>
            <a:ext cx="5680554" cy="2826076"/>
          </a:xfrm>
          <a:custGeom>
            <a:avLst/>
            <a:gdLst/>
            <a:ahLst/>
            <a:cxnLst/>
            <a:rect r="r" b="b" t="t" l="l"/>
            <a:pathLst>
              <a:path h="2826076" w="5680554">
                <a:moveTo>
                  <a:pt x="0" y="0"/>
                </a:moveTo>
                <a:lnTo>
                  <a:pt x="5680554" y="0"/>
                </a:lnTo>
                <a:lnTo>
                  <a:pt x="5680554" y="2826076"/>
                </a:lnTo>
                <a:lnTo>
                  <a:pt x="0" y="2826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05559" y="-1413038"/>
            <a:ext cx="5680554" cy="2826076"/>
          </a:xfrm>
          <a:custGeom>
            <a:avLst/>
            <a:gdLst/>
            <a:ahLst/>
            <a:cxnLst/>
            <a:rect r="r" b="b" t="t" l="l"/>
            <a:pathLst>
              <a:path h="2826076" w="5680554">
                <a:moveTo>
                  <a:pt x="0" y="0"/>
                </a:moveTo>
                <a:lnTo>
                  <a:pt x="5680554" y="0"/>
                </a:lnTo>
                <a:lnTo>
                  <a:pt x="5680554" y="2826076"/>
                </a:lnTo>
                <a:lnTo>
                  <a:pt x="0" y="2826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83795" y="-742149"/>
            <a:ext cx="18655590" cy="14008652"/>
          </a:xfrm>
          <a:custGeom>
            <a:avLst/>
            <a:gdLst/>
            <a:ahLst/>
            <a:cxnLst/>
            <a:rect r="r" b="b" t="t" l="l"/>
            <a:pathLst>
              <a:path h="14008652" w="18655590">
                <a:moveTo>
                  <a:pt x="0" y="0"/>
                </a:moveTo>
                <a:lnTo>
                  <a:pt x="18655590" y="0"/>
                </a:lnTo>
                <a:lnTo>
                  <a:pt x="18655590" y="14008653"/>
                </a:lnTo>
                <a:lnTo>
                  <a:pt x="0" y="14008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6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54753" y="4444488"/>
            <a:ext cx="725389" cy="115734"/>
          </a:xfrm>
          <a:custGeom>
            <a:avLst/>
            <a:gdLst/>
            <a:ahLst/>
            <a:cxnLst/>
            <a:rect r="r" b="b" t="t" l="l"/>
            <a:pathLst>
              <a:path h="115734" w="725389">
                <a:moveTo>
                  <a:pt x="0" y="0"/>
                </a:moveTo>
                <a:lnTo>
                  <a:pt x="725389" y="0"/>
                </a:lnTo>
                <a:lnTo>
                  <a:pt x="725389" y="115734"/>
                </a:lnTo>
                <a:lnTo>
                  <a:pt x="0" y="11573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370540" r="0" b="-11553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60527" y="4461061"/>
            <a:ext cx="731547" cy="116717"/>
          </a:xfrm>
          <a:custGeom>
            <a:avLst/>
            <a:gdLst/>
            <a:ahLst/>
            <a:cxnLst/>
            <a:rect r="r" b="b" t="t" l="l"/>
            <a:pathLst>
              <a:path h="116717" w="731547">
                <a:moveTo>
                  <a:pt x="0" y="0"/>
                </a:moveTo>
                <a:lnTo>
                  <a:pt x="731547" y="0"/>
                </a:lnTo>
                <a:lnTo>
                  <a:pt x="731547" y="116717"/>
                </a:lnTo>
                <a:lnTo>
                  <a:pt x="0" y="1167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370540" r="0" b="-11553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02469" y="3323518"/>
            <a:ext cx="5803652" cy="4117580"/>
            <a:chOff x="0" y="0"/>
            <a:chExt cx="1528534" cy="108446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28534" cy="1084465"/>
            </a:xfrm>
            <a:custGeom>
              <a:avLst/>
              <a:gdLst/>
              <a:ahLst/>
              <a:cxnLst/>
              <a:rect r="r" b="b" t="t" l="l"/>
              <a:pathLst>
                <a:path h="1084465" w="1528534">
                  <a:moveTo>
                    <a:pt x="0" y="0"/>
                  </a:moveTo>
                  <a:lnTo>
                    <a:pt x="1528534" y="0"/>
                  </a:lnTo>
                  <a:lnTo>
                    <a:pt x="1528534" y="1084465"/>
                  </a:lnTo>
                  <a:lnTo>
                    <a:pt x="0" y="10844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9050"/>
              <a:ext cx="1528534" cy="1065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20669" y="3513703"/>
            <a:ext cx="5353635" cy="3677244"/>
          </a:xfrm>
          <a:custGeom>
            <a:avLst/>
            <a:gdLst/>
            <a:ahLst/>
            <a:cxnLst/>
            <a:rect r="r" b="b" t="t" l="l"/>
            <a:pathLst>
              <a:path h="3677244" w="5353635">
                <a:moveTo>
                  <a:pt x="0" y="0"/>
                </a:moveTo>
                <a:lnTo>
                  <a:pt x="5353636" y="0"/>
                </a:lnTo>
                <a:lnTo>
                  <a:pt x="5353636" y="3677244"/>
                </a:lnTo>
                <a:lnTo>
                  <a:pt x="0" y="3677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397333" y="3323518"/>
            <a:ext cx="5525946" cy="4117580"/>
            <a:chOff x="0" y="0"/>
            <a:chExt cx="1455393" cy="10844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55393" cy="1084465"/>
            </a:xfrm>
            <a:custGeom>
              <a:avLst/>
              <a:gdLst/>
              <a:ahLst/>
              <a:cxnLst/>
              <a:rect r="r" b="b" t="t" l="l"/>
              <a:pathLst>
                <a:path h="1084465" w="1455393">
                  <a:moveTo>
                    <a:pt x="0" y="0"/>
                  </a:moveTo>
                  <a:lnTo>
                    <a:pt x="1455393" y="0"/>
                  </a:lnTo>
                  <a:lnTo>
                    <a:pt x="1455393" y="1084465"/>
                  </a:lnTo>
                  <a:lnTo>
                    <a:pt x="0" y="10844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9050"/>
              <a:ext cx="1455393" cy="1065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6622319" y="3489513"/>
            <a:ext cx="5043363" cy="3701434"/>
          </a:xfrm>
          <a:custGeom>
            <a:avLst/>
            <a:gdLst/>
            <a:ahLst/>
            <a:cxnLst/>
            <a:rect r="r" b="b" t="t" l="l"/>
            <a:pathLst>
              <a:path h="3701434" w="5043363">
                <a:moveTo>
                  <a:pt x="0" y="0"/>
                </a:moveTo>
                <a:lnTo>
                  <a:pt x="5043362" y="0"/>
                </a:lnTo>
                <a:lnTo>
                  <a:pt x="5043362" y="3701434"/>
                </a:lnTo>
                <a:lnTo>
                  <a:pt x="0" y="370143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2313804" y="3323518"/>
            <a:ext cx="5525946" cy="4117580"/>
            <a:chOff x="0" y="0"/>
            <a:chExt cx="1455393" cy="108446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55393" cy="1084465"/>
            </a:xfrm>
            <a:custGeom>
              <a:avLst/>
              <a:gdLst/>
              <a:ahLst/>
              <a:cxnLst/>
              <a:rect r="r" b="b" t="t" l="l"/>
              <a:pathLst>
                <a:path h="1084465" w="1455393">
                  <a:moveTo>
                    <a:pt x="0" y="0"/>
                  </a:moveTo>
                  <a:lnTo>
                    <a:pt x="1455393" y="0"/>
                  </a:lnTo>
                  <a:lnTo>
                    <a:pt x="1455393" y="1084465"/>
                  </a:lnTo>
                  <a:lnTo>
                    <a:pt x="0" y="10844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9050"/>
              <a:ext cx="1455393" cy="1065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0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2509761" y="3557580"/>
            <a:ext cx="5134033" cy="3565300"/>
          </a:xfrm>
          <a:custGeom>
            <a:avLst/>
            <a:gdLst/>
            <a:ahLst/>
            <a:cxnLst/>
            <a:rect r="r" b="b" t="t" l="l"/>
            <a:pathLst>
              <a:path h="3565300" w="5134033">
                <a:moveTo>
                  <a:pt x="0" y="0"/>
                </a:moveTo>
                <a:lnTo>
                  <a:pt x="5134032" y="0"/>
                </a:lnTo>
                <a:lnTo>
                  <a:pt x="5134032" y="3565300"/>
                </a:lnTo>
                <a:lnTo>
                  <a:pt x="0" y="35653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7626881" y="92715"/>
            <a:ext cx="3034237" cy="1976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27"/>
              </a:lnSpc>
            </a:pPr>
            <a:r>
              <a:rPr lang="en-US" sz="10948">
                <a:solidFill>
                  <a:srgbClr val="FFFFFF"/>
                </a:solidFill>
                <a:latin typeface="Brixton Sans"/>
              </a:rPr>
              <a:t>Telas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887457" y="2800443"/>
            <a:ext cx="13380583" cy="8781008"/>
          </a:xfrm>
          <a:custGeom>
            <a:avLst/>
            <a:gdLst/>
            <a:ahLst/>
            <a:cxnLst/>
            <a:rect r="r" b="b" t="t" l="l"/>
            <a:pathLst>
              <a:path h="8781008" w="13380583">
                <a:moveTo>
                  <a:pt x="13380584" y="0"/>
                </a:moveTo>
                <a:lnTo>
                  <a:pt x="0" y="0"/>
                </a:lnTo>
                <a:lnTo>
                  <a:pt x="0" y="8781008"/>
                </a:lnTo>
                <a:lnTo>
                  <a:pt x="13380584" y="8781008"/>
                </a:lnTo>
                <a:lnTo>
                  <a:pt x="1338058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64583" y="1508288"/>
            <a:ext cx="11992226" cy="9728693"/>
          </a:xfrm>
          <a:custGeom>
            <a:avLst/>
            <a:gdLst/>
            <a:ahLst/>
            <a:cxnLst/>
            <a:rect r="r" b="b" t="t" l="l"/>
            <a:pathLst>
              <a:path h="9728693" w="11992226">
                <a:moveTo>
                  <a:pt x="0" y="0"/>
                </a:moveTo>
                <a:lnTo>
                  <a:pt x="11992226" y="0"/>
                </a:lnTo>
                <a:lnTo>
                  <a:pt x="11992226" y="9728693"/>
                </a:lnTo>
                <a:lnTo>
                  <a:pt x="0" y="97286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3730" y="2492132"/>
            <a:ext cx="3342256" cy="1662772"/>
          </a:xfrm>
          <a:custGeom>
            <a:avLst/>
            <a:gdLst/>
            <a:ahLst/>
            <a:cxnLst/>
            <a:rect r="r" b="b" t="t" l="l"/>
            <a:pathLst>
              <a:path h="1662772" w="3342256">
                <a:moveTo>
                  <a:pt x="0" y="0"/>
                </a:moveTo>
                <a:lnTo>
                  <a:pt x="3342256" y="0"/>
                </a:lnTo>
                <a:lnTo>
                  <a:pt x="3342256" y="1662773"/>
                </a:lnTo>
                <a:lnTo>
                  <a:pt x="0" y="1662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667051" y="-1413038"/>
            <a:ext cx="5680554" cy="2826076"/>
          </a:xfrm>
          <a:custGeom>
            <a:avLst/>
            <a:gdLst/>
            <a:ahLst/>
            <a:cxnLst/>
            <a:rect r="r" b="b" t="t" l="l"/>
            <a:pathLst>
              <a:path h="2826076" w="5680554">
                <a:moveTo>
                  <a:pt x="0" y="0"/>
                </a:moveTo>
                <a:lnTo>
                  <a:pt x="5680554" y="0"/>
                </a:lnTo>
                <a:lnTo>
                  <a:pt x="5680554" y="2826076"/>
                </a:lnTo>
                <a:lnTo>
                  <a:pt x="0" y="2826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05559" y="-1413038"/>
            <a:ext cx="5680554" cy="2826076"/>
          </a:xfrm>
          <a:custGeom>
            <a:avLst/>
            <a:gdLst/>
            <a:ahLst/>
            <a:cxnLst/>
            <a:rect r="r" b="b" t="t" l="l"/>
            <a:pathLst>
              <a:path h="2826076" w="5680554">
                <a:moveTo>
                  <a:pt x="0" y="0"/>
                </a:moveTo>
                <a:lnTo>
                  <a:pt x="5680554" y="0"/>
                </a:lnTo>
                <a:lnTo>
                  <a:pt x="5680554" y="2826076"/>
                </a:lnTo>
                <a:lnTo>
                  <a:pt x="0" y="2826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83795" y="-742149"/>
            <a:ext cx="18655590" cy="14008652"/>
          </a:xfrm>
          <a:custGeom>
            <a:avLst/>
            <a:gdLst/>
            <a:ahLst/>
            <a:cxnLst/>
            <a:rect r="r" b="b" t="t" l="l"/>
            <a:pathLst>
              <a:path h="14008652" w="18655590">
                <a:moveTo>
                  <a:pt x="0" y="0"/>
                </a:moveTo>
                <a:lnTo>
                  <a:pt x="18655590" y="0"/>
                </a:lnTo>
                <a:lnTo>
                  <a:pt x="18655590" y="14008653"/>
                </a:lnTo>
                <a:lnTo>
                  <a:pt x="0" y="14008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6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54753" y="4444488"/>
            <a:ext cx="725389" cy="115734"/>
          </a:xfrm>
          <a:custGeom>
            <a:avLst/>
            <a:gdLst/>
            <a:ahLst/>
            <a:cxnLst/>
            <a:rect r="r" b="b" t="t" l="l"/>
            <a:pathLst>
              <a:path h="115734" w="725389">
                <a:moveTo>
                  <a:pt x="0" y="0"/>
                </a:moveTo>
                <a:lnTo>
                  <a:pt x="725389" y="0"/>
                </a:lnTo>
                <a:lnTo>
                  <a:pt x="725389" y="115734"/>
                </a:lnTo>
                <a:lnTo>
                  <a:pt x="0" y="11573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370540" r="0" b="-11553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60527" y="4461061"/>
            <a:ext cx="731547" cy="116717"/>
          </a:xfrm>
          <a:custGeom>
            <a:avLst/>
            <a:gdLst/>
            <a:ahLst/>
            <a:cxnLst/>
            <a:rect r="r" b="b" t="t" l="l"/>
            <a:pathLst>
              <a:path h="116717" w="731547">
                <a:moveTo>
                  <a:pt x="0" y="0"/>
                </a:moveTo>
                <a:lnTo>
                  <a:pt x="731547" y="0"/>
                </a:lnTo>
                <a:lnTo>
                  <a:pt x="731547" y="116717"/>
                </a:lnTo>
                <a:lnTo>
                  <a:pt x="0" y="1167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370540" r="0" b="-11553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02469" y="3323518"/>
            <a:ext cx="5803652" cy="4117580"/>
            <a:chOff x="0" y="0"/>
            <a:chExt cx="1528534" cy="108446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28534" cy="1084465"/>
            </a:xfrm>
            <a:custGeom>
              <a:avLst/>
              <a:gdLst/>
              <a:ahLst/>
              <a:cxnLst/>
              <a:rect r="r" b="b" t="t" l="l"/>
              <a:pathLst>
                <a:path h="1084465" w="1528534">
                  <a:moveTo>
                    <a:pt x="0" y="0"/>
                  </a:moveTo>
                  <a:lnTo>
                    <a:pt x="1528534" y="0"/>
                  </a:lnTo>
                  <a:lnTo>
                    <a:pt x="1528534" y="1084465"/>
                  </a:lnTo>
                  <a:lnTo>
                    <a:pt x="0" y="10844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9050"/>
              <a:ext cx="1528534" cy="1065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397333" y="3323518"/>
            <a:ext cx="5525946" cy="4117580"/>
            <a:chOff x="0" y="0"/>
            <a:chExt cx="1455393" cy="108446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55393" cy="1084465"/>
            </a:xfrm>
            <a:custGeom>
              <a:avLst/>
              <a:gdLst/>
              <a:ahLst/>
              <a:cxnLst/>
              <a:rect r="r" b="b" t="t" l="l"/>
              <a:pathLst>
                <a:path h="1084465" w="1455393">
                  <a:moveTo>
                    <a:pt x="0" y="0"/>
                  </a:moveTo>
                  <a:lnTo>
                    <a:pt x="1455393" y="0"/>
                  </a:lnTo>
                  <a:lnTo>
                    <a:pt x="1455393" y="1084465"/>
                  </a:lnTo>
                  <a:lnTo>
                    <a:pt x="0" y="10844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9050"/>
              <a:ext cx="1455393" cy="1065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313804" y="3323518"/>
            <a:ext cx="5525946" cy="4117580"/>
            <a:chOff x="0" y="0"/>
            <a:chExt cx="1455393" cy="108446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55393" cy="1084465"/>
            </a:xfrm>
            <a:custGeom>
              <a:avLst/>
              <a:gdLst/>
              <a:ahLst/>
              <a:cxnLst/>
              <a:rect r="r" b="b" t="t" l="l"/>
              <a:pathLst>
                <a:path h="1084465" w="1455393">
                  <a:moveTo>
                    <a:pt x="0" y="0"/>
                  </a:moveTo>
                  <a:lnTo>
                    <a:pt x="1455393" y="0"/>
                  </a:lnTo>
                  <a:lnTo>
                    <a:pt x="1455393" y="1084465"/>
                  </a:lnTo>
                  <a:lnTo>
                    <a:pt x="0" y="10844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9050"/>
              <a:ext cx="1455393" cy="1065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0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470912" y="3528335"/>
            <a:ext cx="5266765" cy="3662613"/>
          </a:xfrm>
          <a:custGeom>
            <a:avLst/>
            <a:gdLst/>
            <a:ahLst/>
            <a:cxnLst/>
            <a:rect r="r" b="b" t="t" l="l"/>
            <a:pathLst>
              <a:path h="3662613" w="5266765">
                <a:moveTo>
                  <a:pt x="0" y="0"/>
                </a:moveTo>
                <a:lnTo>
                  <a:pt x="5266765" y="0"/>
                </a:lnTo>
                <a:lnTo>
                  <a:pt x="5266765" y="3662612"/>
                </a:lnTo>
                <a:lnTo>
                  <a:pt x="0" y="366261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3000" b="-9361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684097" y="3528335"/>
            <a:ext cx="4889650" cy="3662613"/>
          </a:xfrm>
          <a:custGeom>
            <a:avLst/>
            <a:gdLst/>
            <a:ahLst/>
            <a:cxnLst/>
            <a:rect r="r" b="b" t="t" l="l"/>
            <a:pathLst>
              <a:path h="3662613" w="4889650">
                <a:moveTo>
                  <a:pt x="0" y="0"/>
                </a:moveTo>
                <a:lnTo>
                  <a:pt x="4889650" y="0"/>
                </a:lnTo>
                <a:lnTo>
                  <a:pt x="4889650" y="3662612"/>
                </a:lnTo>
                <a:lnTo>
                  <a:pt x="0" y="366261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621653" y="3528335"/>
            <a:ext cx="4910248" cy="3662613"/>
          </a:xfrm>
          <a:custGeom>
            <a:avLst/>
            <a:gdLst/>
            <a:ahLst/>
            <a:cxnLst/>
            <a:rect r="r" b="b" t="t" l="l"/>
            <a:pathLst>
              <a:path h="3662613" w="4910248">
                <a:moveTo>
                  <a:pt x="0" y="0"/>
                </a:moveTo>
                <a:lnTo>
                  <a:pt x="4910248" y="0"/>
                </a:lnTo>
                <a:lnTo>
                  <a:pt x="4910248" y="3662612"/>
                </a:lnTo>
                <a:lnTo>
                  <a:pt x="0" y="366261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7626881" y="92715"/>
            <a:ext cx="3034237" cy="1976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27"/>
              </a:lnSpc>
            </a:pPr>
            <a:r>
              <a:rPr lang="en-US" sz="10948">
                <a:solidFill>
                  <a:srgbClr val="FFFFFF"/>
                </a:solidFill>
                <a:latin typeface="Brixton Sans"/>
              </a:rPr>
              <a:t>Telas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887457" y="2800443"/>
            <a:ext cx="13380583" cy="8781008"/>
          </a:xfrm>
          <a:custGeom>
            <a:avLst/>
            <a:gdLst/>
            <a:ahLst/>
            <a:cxnLst/>
            <a:rect r="r" b="b" t="t" l="l"/>
            <a:pathLst>
              <a:path h="8781008" w="13380583">
                <a:moveTo>
                  <a:pt x="13380584" y="0"/>
                </a:moveTo>
                <a:lnTo>
                  <a:pt x="0" y="0"/>
                </a:lnTo>
                <a:lnTo>
                  <a:pt x="0" y="8781008"/>
                </a:lnTo>
                <a:lnTo>
                  <a:pt x="13380584" y="8781008"/>
                </a:lnTo>
                <a:lnTo>
                  <a:pt x="1338058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64583" y="1508288"/>
            <a:ext cx="11992226" cy="9728693"/>
          </a:xfrm>
          <a:custGeom>
            <a:avLst/>
            <a:gdLst/>
            <a:ahLst/>
            <a:cxnLst/>
            <a:rect r="r" b="b" t="t" l="l"/>
            <a:pathLst>
              <a:path h="9728693" w="11992226">
                <a:moveTo>
                  <a:pt x="0" y="0"/>
                </a:moveTo>
                <a:lnTo>
                  <a:pt x="11992226" y="0"/>
                </a:lnTo>
                <a:lnTo>
                  <a:pt x="11992226" y="9728693"/>
                </a:lnTo>
                <a:lnTo>
                  <a:pt x="0" y="97286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3730" y="2492132"/>
            <a:ext cx="3342256" cy="1662772"/>
          </a:xfrm>
          <a:custGeom>
            <a:avLst/>
            <a:gdLst/>
            <a:ahLst/>
            <a:cxnLst/>
            <a:rect r="r" b="b" t="t" l="l"/>
            <a:pathLst>
              <a:path h="1662772" w="3342256">
                <a:moveTo>
                  <a:pt x="0" y="0"/>
                </a:moveTo>
                <a:lnTo>
                  <a:pt x="3342256" y="0"/>
                </a:lnTo>
                <a:lnTo>
                  <a:pt x="3342256" y="1662773"/>
                </a:lnTo>
                <a:lnTo>
                  <a:pt x="0" y="1662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667051" y="-1413038"/>
            <a:ext cx="5680554" cy="2826076"/>
          </a:xfrm>
          <a:custGeom>
            <a:avLst/>
            <a:gdLst/>
            <a:ahLst/>
            <a:cxnLst/>
            <a:rect r="r" b="b" t="t" l="l"/>
            <a:pathLst>
              <a:path h="2826076" w="5680554">
                <a:moveTo>
                  <a:pt x="0" y="0"/>
                </a:moveTo>
                <a:lnTo>
                  <a:pt x="5680554" y="0"/>
                </a:lnTo>
                <a:lnTo>
                  <a:pt x="5680554" y="2826076"/>
                </a:lnTo>
                <a:lnTo>
                  <a:pt x="0" y="2826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05559" y="-1413038"/>
            <a:ext cx="5680554" cy="2826076"/>
          </a:xfrm>
          <a:custGeom>
            <a:avLst/>
            <a:gdLst/>
            <a:ahLst/>
            <a:cxnLst/>
            <a:rect r="r" b="b" t="t" l="l"/>
            <a:pathLst>
              <a:path h="2826076" w="5680554">
                <a:moveTo>
                  <a:pt x="0" y="0"/>
                </a:moveTo>
                <a:lnTo>
                  <a:pt x="5680554" y="0"/>
                </a:lnTo>
                <a:lnTo>
                  <a:pt x="5680554" y="2826076"/>
                </a:lnTo>
                <a:lnTo>
                  <a:pt x="0" y="2826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83795" y="-742149"/>
            <a:ext cx="18655590" cy="14008652"/>
          </a:xfrm>
          <a:custGeom>
            <a:avLst/>
            <a:gdLst/>
            <a:ahLst/>
            <a:cxnLst/>
            <a:rect r="r" b="b" t="t" l="l"/>
            <a:pathLst>
              <a:path h="14008652" w="18655590">
                <a:moveTo>
                  <a:pt x="0" y="0"/>
                </a:moveTo>
                <a:lnTo>
                  <a:pt x="18655590" y="0"/>
                </a:lnTo>
                <a:lnTo>
                  <a:pt x="18655590" y="14008653"/>
                </a:lnTo>
                <a:lnTo>
                  <a:pt x="0" y="14008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6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54753" y="4444488"/>
            <a:ext cx="725389" cy="115734"/>
          </a:xfrm>
          <a:custGeom>
            <a:avLst/>
            <a:gdLst/>
            <a:ahLst/>
            <a:cxnLst/>
            <a:rect r="r" b="b" t="t" l="l"/>
            <a:pathLst>
              <a:path h="115734" w="725389">
                <a:moveTo>
                  <a:pt x="0" y="0"/>
                </a:moveTo>
                <a:lnTo>
                  <a:pt x="725389" y="0"/>
                </a:lnTo>
                <a:lnTo>
                  <a:pt x="725389" y="115734"/>
                </a:lnTo>
                <a:lnTo>
                  <a:pt x="0" y="11573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370540" r="0" b="-11553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60527" y="4461061"/>
            <a:ext cx="731547" cy="116717"/>
          </a:xfrm>
          <a:custGeom>
            <a:avLst/>
            <a:gdLst/>
            <a:ahLst/>
            <a:cxnLst/>
            <a:rect r="r" b="b" t="t" l="l"/>
            <a:pathLst>
              <a:path h="116717" w="731547">
                <a:moveTo>
                  <a:pt x="0" y="0"/>
                </a:moveTo>
                <a:lnTo>
                  <a:pt x="731547" y="0"/>
                </a:lnTo>
                <a:lnTo>
                  <a:pt x="731547" y="116717"/>
                </a:lnTo>
                <a:lnTo>
                  <a:pt x="0" y="1167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370540" r="0" b="-11553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02469" y="3323518"/>
            <a:ext cx="5803652" cy="4117580"/>
            <a:chOff x="0" y="0"/>
            <a:chExt cx="1528534" cy="108446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28534" cy="1084465"/>
            </a:xfrm>
            <a:custGeom>
              <a:avLst/>
              <a:gdLst/>
              <a:ahLst/>
              <a:cxnLst/>
              <a:rect r="r" b="b" t="t" l="l"/>
              <a:pathLst>
                <a:path h="1084465" w="1528534">
                  <a:moveTo>
                    <a:pt x="0" y="0"/>
                  </a:moveTo>
                  <a:lnTo>
                    <a:pt x="1528534" y="0"/>
                  </a:lnTo>
                  <a:lnTo>
                    <a:pt x="1528534" y="1084465"/>
                  </a:lnTo>
                  <a:lnTo>
                    <a:pt x="0" y="10844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9050"/>
              <a:ext cx="1528534" cy="1065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397333" y="3323518"/>
            <a:ext cx="5525946" cy="4117580"/>
            <a:chOff x="0" y="0"/>
            <a:chExt cx="1455393" cy="108446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55393" cy="1084465"/>
            </a:xfrm>
            <a:custGeom>
              <a:avLst/>
              <a:gdLst/>
              <a:ahLst/>
              <a:cxnLst/>
              <a:rect r="r" b="b" t="t" l="l"/>
              <a:pathLst>
                <a:path h="1084465" w="1455393">
                  <a:moveTo>
                    <a:pt x="0" y="0"/>
                  </a:moveTo>
                  <a:lnTo>
                    <a:pt x="1455393" y="0"/>
                  </a:lnTo>
                  <a:lnTo>
                    <a:pt x="1455393" y="1084465"/>
                  </a:lnTo>
                  <a:lnTo>
                    <a:pt x="0" y="10844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9050"/>
              <a:ext cx="1455393" cy="1065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313804" y="3323518"/>
            <a:ext cx="5525946" cy="4117580"/>
            <a:chOff x="0" y="0"/>
            <a:chExt cx="1455393" cy="108446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55393" cy="1084465"/>
            </a:xfrm>
            <a:custGeom>
              <a:avLst/>
              <a:gdLst/>
              <a:ahLst/>
              <a:cxnLst/>
              <a:rect r="r" b="b" t="t" l="l"/>
              <a:pathLst>
                <a:path h="1084465" w="1455393">
                  <a:moveTo>
                    <a:pt x="0" y="0"/>
                  </a:moveTo>
                  <a:lnTo>
                    <a:pt x="1455393" y="0"/>
                  </a:lnTo>
                  <a:lnTo>
                    <a:pt x="1455393" y="1084465"/>
                  </a:lnTo>
                  <a:lnTo>
                    <a:pt x="0" y="10844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9050"/>
              <a:ext cx="1455393" cy="1065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0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2751954" y="4131628"/>
            <a:ext cx="4708621" cy="2648599"/>
          </a:xfrm>
          <a:custGeom>
            <a:avLst/>
            <a:gdLst/>
            <a:ahLst/>
            <a:cxnLst/>
            <a:rect r="r" b="b" t="t" l="l"/>
            <a:pathLst>
              <a:path h="2648599" w="4708621">
                <a:moveTo>
                  <a:pt x="0" y="0"/>
                </a:moveTo>
                <a:lnTo>
                  <a:pt x="4708621" y="0"/>
                </a:lnTo>
                <a:lnTo>
                  <a:pt x="4708621" y="2648599"/>
                </a:lnTo>
                <a:lnTo>
                  <a:pt x="0" y="264859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830054" y="4060384"/>
            <a:ext cx="4700175" cy="2643848"/>
          </a:xfrm>
          <a:custGeom>
            <a:avLst/>
            <a:gdLst/>
            <a:ahLst/>
            <a:cxnLst/>
            <a:rect r="r" b="b" t="t" l="l"/>
            <a:pathLst>
              <a:path h="2643848" w="4700175">
                <a:moveTo>
                  <a:pt x="0" y="0"/>
                </a:moveTo>
                <a:lnTo>
                  <a:pt x="4700175" y="0"/>
                </a:lnTo>
                <a:lnTo>
                  <a:pt x="4700175" y="2643849"/>
                </a:lnTo>
                <a:lnTo>
                  <a:pt x="0" y="264384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83338" y="3984390"/>
            <a:ext cx="4970377" cy="2795837"/>
          </a:xfrm>
          <a:custGeom>
            <a:avLst/>
            <a:gdLst/>
            <a:ahLst/>
            <a:cxnLst/>
            <a:rect r="r" b="b" t="t" l="l"/>
            <a:pathLst>
              <a:path h="2795837" w="4970377">
                <a:moveTo>
                  <a:pt x="0" y="0"/>
                </a:moveTo>
                <a:lnTo>
                  <a:pt x="4970376" y="0"/>
                </a:lnTo>
                <a:lnTo>
                  <a:pt x="4970376" y="2795837"/>
                </a:lnTo>
                <a:lnTo>
                  <a:pt x="0" y="279583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6207645" y="92715"/>
            <a:ext cx="5872710" cy="2113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27"/>
              </a:lnSpc>
            </a:pPr>
            <a:r>
              <a:rPr lang="en-US" sz="10948">
                <a:solidFill>
                  <a:srgbClr val="FFFFFF"/>
                </a:solidFill>
                <a:latin typeface="Brixton Sans"/>
              </a:rPr>
              <a:t>Animação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9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887457" y="2800443"/>
            <a:ext cx="13380583" cy="8781008"/>
          </a:xfrm>
          <a:custGeom>
            <a:avLst/>
            <a:gdLst/>
            <a:ahLst/>
            <a:cxnLst/>
            <a:rect r="r" b="b" t="t" l="l"/>
            <a:pathLst>
              <a:path h="8781008" w="13380583">
                <a:moveTo>
                  <a:pt x="13380584" y="0"/>
                </a:moveTo>
                <a:lnTo>
                  <a:pt x="0" y="0"/>
                </a:lnTo>
                <a:lnTo>
                  <a:pt x="0" y="8781008"/>
                </a:lnTo>
                <a:lnTo>
                  <a:pt x="13380584" y="8781008"/>
                </a:lnTo>
                <a:lnTo>
                  <a:pt x="1338058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64583" y="1508288"/>
            <a:ext cx="11992226" cy="9728693"/>
          </a:xfrm>
          <a:custGeom>
            <a:avLst/>
            <a:gdLst/>
            <a:ahLst/>
            <a:cxnLst/>
            <a:rect r="r" b="b" t="t" l="l"/>
            <a:pathLst>
              <a:path h="9728693" w="11992226">
                <a:moveTo>
                  <a:pt x="0" y="0"/>
                </a:moveTo>
                <a:lnTo>
                  <a:pt x="11992226" y="0"/>
                </a:lnTo>
                <a:lnTo>
                  <a:pt x="11992226" y="9728693"/>
                </a:lnTo>
                <a:lnTo>
                  <a:pt x="0" y="97286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3730" y="2492132"/>
            <a:ext cx="3342256" cy="1662772"/>
          </a:xfrm>
          <a:custGeom>
            <a:avLst/>
            <a:gdLst/>
            <a:ahLst/>
            <a:cxnLst/>
            <a:rect r="r" b="b" t="t" l="l"/>
            <a:pathLst>
              <a:path h="1662772" w="3342256">
                <a:moveTo>
                  <a:pt x="0" y="0"/>
                </a:moveTo>
                <a:lnTo>
                  <a:pt x="3342256" y="0"/>
                </a:lnTo>
                <a:lnTo>
                  <a:pt x="3342256" y="1662773"/>
                </a:lnTo>
                <a:lnTo>
                  <a:pt x="0" y="1662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667051" y="-1413038"/>
            <a:ext cx="5680554" cy="2826076"/>
          </a:xfrm>
          <a:custGeom>
            <a:avLst/>
            <a:gdLst/>
            <a:ahLst/>
            <a:cxnLst/>
            <a:rect r="r" b="b" t="t" l="l"/>
            <a:pathLst>
              <a:path h="2826076" w="5680554">
                <a:moveTo>
                  <a:pt x="0" y="0"/>
                </a:moveTo>
                <a:lnTo>
                  <a:pt x="5680554" y="0"/>
                </a:lnTo>
                <a:lnTo>
                  <a:pt x="5680554" y="2826076"/>
                </a:lnTo>
                <a:lnTo>
                  <a:pt x="0" y="2826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05559" y="-1413038"/>
            <a:ext cx="5680554" cy="2826076"/>
          </a:xfrm>
          <a:custGeom>
            <a:avLst/>
            <a:gdLst/>
            <a:ahLst/>
            <a:cxnLst/>
            <a:rect r="r" b="b" t="t" l="l"/>
            <a:pathLst>
              <a:path h="2826076" w="5680554">
                <a:moveTo>
                  <a:pt x="0" y="0"/>
                </a:moveTo>
                <a:lnTo>
                  <a:pt x="5680554" y="0"/>
                </a:lnTo>
                <a:lnTo>
                  <a:pt x="5680554" y="2826076"/>
                </a:lnTo>
                <a:lnTo>
                  <a:pt x="0" y="2826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83795" y="-742149"/>
            <a:ext cx="18655590" cy="14008652"/>
          </a:xfrm>
          <a:custGeom>
            <a:avLst/>
            <a:gdLst/>
            <a:ahLst/>
            <a:cxnLst/>
            <a:rect r="r" b="b" t="t" l="l"/>
            <a:pathLst>
              <a:path h="14008652" w="18655590">
                <a:moveTo>
                  <a:pt x="0" y="0"/>
                </a:moveTo>
                <a:lnTo>
                  <a:pt x="18655590" y="0"/>
                </a:lnTo>
                <a:lnTo>
                  <a:pt x="18655590" y="14008653"/>
                </a:lnTo>
                <a:lnTo>
                  <a:pt x="0" y="14008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6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54753" y="4444488"/>
            <a:ext cx="725389" cy="115734"/>
          </a:xfrm>
          <a:custGeom>
            <a:avLst/>
            <a:gdLst/>
            <a:ahLst/>
            <a:cxnLst/>
            <a:rect r="r" b="b" t="t" l="l"/>
            <a:pathLst>
              <a:path h="115734" w="725389">
                <a:moveTo>
                  <a:pt x="0" y="0"/>
                </a:moveTo>
                <a:lnTo>
                  <a:pt x="725389" y="0"/>
                </a:lnTo>
                <a:lnTo>
                  <a:pt x="725389" y="115734"/>
                </a:lnTo>
                <a:lnTo>
                  <a:pt x="0" y="11573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370540" r="0" b="-11553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60527" y="4461061"/>
            <a:ext cx="731547" cy="116717"/>
          </a:xfrm>
          <a:custGeom>
            <a:avLst/>
            <a:gdLst/>
            <a:ahLst/>
            <a:cxnLst/>
            <a:rect r="r" b="b" t="t" l="l"/>
            <a:pathLst>
              <a:path h="116717" w="731547">
                <a:moveTo>
                  <a:pt x="0" y="0"/>
                </a:moveTo>
                <a:lnTo>
                  <a:pt x="731547" y="0"/>
                </a:lnTo>
                <a:lnTo>
                  <a:pt x="731547" y="116717"/>
                </a:lnTo>
                <a:lnTo>
                  <a:pt x="0" y="1167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370540" r="0" b="-11553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480880" y="1928388"/>
            <a:ext cx="13326240" cy="7648474"/>
            <a:chOff x="0" y="0"/>
            <a:chExt cx="3509792" cy="20144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09792" cy="2014413"/>
            </a:xfrm>
            <a:custGeom>
              <a:avLst/>
              <a:gdLst/>
              <a:ahLst/>
              <a:cxnLst/>
              <a:rect r="r" b="b" t="t" l="l"/>
              <a:pathLst>
                <a:path h="2014413" w="3509792">
                  <a:moveTo>
                    <a:pt x="0" y="0"/>
                  </a:moveTo>
                  <a:lnTo>
                    <a:pt x="3509792" y="0"/>
                  </a:lnTo>
                  <a:lnTo>
                    <a:pt x="3509792" y="2014413"/>
                  </a:lnTo>
                  <a:lnTo>
                    <a:pt x="0" y="20144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9050"/>
              <a:ext cx="3509792" cy="19953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0"/>
                </a:lnSpc>
              </a:pPr>
            </a:p>
          </p:txBody>
        </p:sp>
      </p:grpSp>
      <p:pic>
        <p:nvPicPr>
          <p:cNvPr name="Picture 13" id="13">
            <a:hlinkClick action="ppaction://media"/>
          </p:cNvPr>
          <p:cNvPicPr>
            <a:picLocks noChangeAspect="true"/>
          </p:cNvPicPr>
          <p:nvPr>
            <a:videoFile r:link="rId12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11"/>
          <a:srcRect l="657" t="0" r="657" b="0"/>
          <a:stretch>
            <a:fillRect/>
          </a:stretch>
        </p:blipFill>
        <p:spPr>
          <a:xfrm flipH="false" flipV="false" rot="0">
            <a:off x="3003241" y="2257834"/>
            <a:ext cx="12281519" cy="7000466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6207645" y="-156579"/>
            <a:ext cx="5872710" cy="2113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27"/>
              </a:lnSpc>
            </a:pPr>
            <a:r>
              <a:rPr lang="en-US" sz="10948">
                <a:solidFill>
                  <a:srgbClr val="FFFFFF"/>
                </a:solidFill>
                <a:latin typeface="Brixton Sans"/>
              </a:rPr>
              <a:t>Animação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DAF-q1-qRqc</dc:identifier>
  <dcterms:modified xsi:type="dcterms:W3CDTF">2011-08-01T06:04:30Z</dcterms:modified>
  <cp:revision>1</cp:revision>
  <dc:title>Dobostu - Extensão 3</dc:title>
</cp:coreProperties>
</file>