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5E13-AFB3-160B-2AAC-F21C13ED2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30160-CD8A-4216-A296-D50262271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4A34B-5A64-372F-736F-DD255394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97FF-19C8-C9BB-A6AC-1422002C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A4E2B-6DE7-3009-CFCF-FCACFD6F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855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24C0-9A0F-338D-D719-0D569569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6DE2A-7382-EB94-B609-194836F1E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5AC5C-5925-EF08-CB47-8CCB868C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3257-D761-229F-A853-66DB6632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D034-0341-9A07-ED7A-D766691B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166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35DE1-B899-2DD7-109F-3AF5738A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53542-36AC-0CB0-E987-7181EBD91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BC2C-B636-ACF6-9AC8-DCCFED86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53018-17C6-A643-40BB-885D946E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9529-B8C8-4D98-4B62-E09BC225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724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DA90-9277-0FCF-F75F-AEBEDE60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EB12-3C81-1330-E12B-15B79D1C5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4F0D8-6A38-EC9E-E326-95027018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E71B-097B-ED9C-2C56-C6EC7E58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C626-8C6D-913C-DE02-A78FD56C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502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043C-5D45-1A4D-B205-1C8DF23B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3CCE-45D8-7E41-37FF-DB32A1A4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DE55-B025-76A2-FE48-0491DF55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ABC55-CF9E-5A5B-4BFD-D0A3846B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72D7-C74E-467A-5C1E-08BDB59F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327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7E08-97D2-D77A-455E-6C0B3805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BDA2-23CA-1F5C-DFDF-30FBCAB7D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0CE03-ADDA-3AFB-DA84-962A022F7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A735-56B8-00D8-20A4-961BB308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BACBA-DC81-B137-EC76-2F7FA96D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5D90-5773-8CC7-97F3-F8C224B2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15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F139-BFD2-DC2E-3665-7290D630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4449F-897F-2FC0-9A73-034DEA05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E515F-2868-3BBF-C89F-8ADB37C85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5BCCB-B89A-678E-C0D7-FB2CA8EDE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7EDEC-AA58-EB1F-F0C3-1113E2953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C1F08-C60E-9645-9274-4E554B2B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FD3E6-32A3-CD8B-CB49-17BC1B3C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709D5-D0F7-559C-D214-1236E9B2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623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FE1E-9730-8F6B-1806-58EE651A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9F8BF-D7A9-3365-CBE5-5E607977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39054-88B7-4213-546B-C1175A22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6932-C42E-597E-7ED3-2515B30A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649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7B9E7-E575-6DEB-9CF5-39743B0A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84E66-AC84-B38C-27C7-81C50B42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CF51A-4CFE-A1A6-6C89-D91899C2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714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65AA-CE74-C512-3D01-88D106D2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1A36-1256-A7A1-EB46-2C951F7F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CD1CA-08AE-276B-039C-65DCE730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00DFC-3691-655E-372D-8EB27FFA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9E43F-83ED-D6BA-E5A3-F9703FB6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9B984-6E5E-F219-AA0B-FC89FBD0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183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0E3F-BC89-359A-24B4-DEFF41B4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0745E-09C2-E366-3568-300BC2FB1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EC9A1-86B7-1E7F-C3C0-EC62AC069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ED547-321C-B59E-80DB-11803E36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D451B-666A-AB47-FE07-72DF01BC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71FDD-6B99-D996-5B3B-F1F7AE39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837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E51E5-B446-5524-AED4-2F377221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7DB29-A0AC-F5FD-7B65-83991D3D5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1F92-069E-DF05-4911-E5BD3FB49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C8F8-E69C-46B9-AA99-E52B02BBB3A7}" type="datetimeFigureOut">
              <a:rPr lang="en-ZA" smtClean="0"/>
              <a:t>2023/11/26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75CF-DCB8-6A53-19A2-5E64ABB82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97F3-983D-7DB3-432C-8EBBC8A47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92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A25C4-5468-F85D-0F7B-49F84923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684" y="170412"/>
            <a:ext cx="10178934" cy="1328730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AI Fund Comparison</a:t>
            </a:r>
            <a:endParaRPr lang="en-ZA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D5ECABBC-BE5F-DB4C-778A-C6DC2A2A9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" r="-5" b="-5"/>
          <a:stretch/>
        </p:blipFill>
        <p:spPr>
          <a:xfrm>
            <a:off x="198744" y="1966695"/>
            <a:ext cx="5803323" cy="3890357"/>
          </a:xfrm>
          <a:prstGeom prst="rect">
            <a:avLst/>
          </a:prstGeom>
        </p:spPr>
      </p:pic>
      <p:pic>
        <p:nvPicPr>
          <p:cNvPr id="5" name="Picture 4" descr="A graph with red dots&#10;&#10;Description automatically generated">
            <a:extLst>
              <a:ext uri="{FF2B5EF4-FFF2-40B4-BE49-F238E27FC236}">
                <a16:creationId xmlns:a16="http://schemas.microsoft.com/office/drawing/2014/main" id="{6C318E9F-F356-B518-7357-EB873E794C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" r="-5" b="-5"/>
          <a:stretch/>
        </p:blipFill>
        <p:spPr>
          <a:xfrm>
            <a:off x="6091151" y="1966694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5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D99C-E0F4-A10F-8167-B9E793AB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1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Rolling Returns</a:t>
            </a: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graph of a number of years&#10;&#10;Description automatically generated with medium confidence">
            <a:extLst>
              <a:ext uri="{FF2B5EF4-FFF2-40B4-BE49-F238E27FC236}">
                <a16:creationId xmlns:a16="http://schemas.microsoft.com/office/drawing/2014/main" id="{9611C698-0B99-8CAB-49B1-DB44A51E0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68" y="1427680"/>
            <a:ext cx="8633663" cy="5328203"/>
          </a:xfrm>
        </p:spPr>
      </p:pic>
    </p:spTree>
    <p:extLst>
      <p:ext uri="{BB962C8B-B14F-4D97-AF65-F5344CB8AC3E}">
        <p14:creationId xmlns:p14="http://schemas.microsoft.com/office/powerpoint/2010/main" val="298185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6661-004E-9974-4D1E-9968DAA9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4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Density of Returns</a:t>
            </a: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graph of a market benchmark&#10;&#10;Description automatically generated">
            <a:extLst>
              <a:ext uri="{FF2B5EF4-FFF2-40B4-BE49-F238E27FC236}">
                <a16:creationId xmlns:a16="http://schemas.microsoft.com/office/drawing/2014/main" id="{8794A0B2-A2B9-B1B5-DC50-68997DF8E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53" y="1357910"/>
            <a:ext cx="8485094" cy="5236515"/>
          </a:xfrm>
        </p:spPr>
      </p:pic>
    </p:spTree>
    <p:extLst>
      <p:ext uri="{BB962C8B-B14F-4D97-AF65-F5344CB8AC3E}">
        <p14:creationId xmlns:p14="http://schemas.microsoft.com/office/powerpoint/2010/main" val="25197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3FB6-CF92-6A3A-96F7-8162E59D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vs Worst</a:t>
            </a: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0697C43-DAD1-647E-8931-5C0C6B995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91" y="1119552"/>
            <a:ext cx="8592015" cy="5302500"/>
          </a:xfrm>
        </p:spPr>
      </p:pic>
    </p:spTree>
    <p:extLst>
      <p:ext uri="{BB962C8B-B14F-4D97-AF65-F5344CB8AC3E}">
        <p14:creationId xmlns:p14="http://schemas.microsoft.com/office/powerpoint/2010/main" val="4923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AI Fund Comparison</vt:lpstr>
      <vt:lpstr>Rolling Returns</vt:lpstr>
      <vt:lpstr>Density of Returns</vt:lpstr>
      <vt:lpstr>Best vs Worst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Fund Comparison</dc:title>
  <dc:creator>Ruan Geldenhuys</dc:creator>
  <cp:lastModifiedBy>Ruan Geldenhuys</cp:lastModifiedBy>
  <cp:revision>1</cp:revision>
  <dcterms:created xsi:type="dcterms:W3CDTF">2023-11-26T14:55:42Z</dcterms:created>
  <dcterms:modified xsi:type="dcterms:W3CDTF">2023-11-26T15:01:50Z</dcterms:modified>
</cp:coreProperties>
</file>