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9" r:id="rId3"/>
    <p:sldId id="265" r:id="rId4"/>
    <p:sldId id="266" r:id="rId5"/>
    <p:sldId id="267" r:id="rId6"/>
    <p:sldId id="257" r:id="rId7"/>
    <p:sldId id="258" r:id="rId8"/>
    <p:sldId id="260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D07B1-32B4-47F3-A95E-AEDF577E5C57}" v="230" dt="2022-11-18T21:35:16.931"/>
    <p1510:client id="{4D213E30-8E38-48AE-A4AE-B87E8657F011}" v="606" dt="2022-12-02T20:16:54.291"/>
    <p1510:client id="{5AF5F777-B5EE-4AEF-B1C0-74AFCD62D447}" v="10" dt="2022-12-02T08:14:49.620"/>
    <p1510:client id="{95A65520-5A5D-435D-8130-629790E52677}" v="337" dt="2022-10-29T00:37:54.055"/>
    <p1510:client id="{A3B8E40E-7883-484F-A92F-EC466E9C91BE}" v="399" dt="2022-11-18T21:53:52.161"/>
    <p1510:client id="{F4DE2EC3-4B76-43ED-BBF6-6128C45F6F0F}" v="5" dt="2022-12-09T20:54:37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4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01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1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0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2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3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3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3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3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1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m 28" descr="Cachorro deitado em almofada verde&#10;&#10;Descrição gerada automaticamente">
            <a:extLst>
              <a:ext uri="{FF2B5EF4-FFF2-40B4-BE49-F238E27FC236}">
                <a16:creationId xmlns:a16="http://schemas.microsoft.com/office/drawing/2014/main" id="{3F02E04B-1467-9759-6D99-7AF95C92C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40000"/>
          </a:blip>
          <a:srcRect b="13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7F8D3F-DEE6-9132-7761-62221F77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804" y="125082"/>
            <a:ext cx="4555582" cy="10867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PET SHOP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B0D108E-3DB6-8C8F-9AB9-4A1932062FDF}"/>
              </a:ext>
            </a:extLst>
          </p:cNvPr>
          <p:cNvSpPr txBox="1"/>
          <p:nvPr/>
        </p:nvSpPr>
        <p:spPr>
          <a:xfrm>
            <a:off x="150337" y="6098188"/>
            <a:ext cx="118825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Alunos: </a:t>
            </a:r>
            <a:r>
              <a:rPr lang="pt-BR" dirty="0" err="1"/>
              <a:t>Elessander</a:t>
            </a:r>
            <a:r>
              <a:rPr lang="pt-BR" dirty="0"/>
              <a:t>, Lucas, Felipe e Ruan</a:t>
            </a:r>
          </a:p>
        </p:txBody>
      </p:sp>
    </p:spTree>
    <p:extLst>
      <p:ext uri="{BB962C8B-B14F-4D97-AF65-F5344CB8AC3E}">
        <p14:creationId xmlns:p14="http://schemas.microsoft.com/office/powerpoint/2010/main" val="60759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D3869C-1BAB-A463-8D91-C758C7DD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  <a:cs typeface="Calibri Light"/>
              </a:rPr>
              <a:t>Sumário</a:t>
            </a:r>
            <a:endParaRPr lang="pt-BR">
              <a:solidFill>
                <a:srgbClr val="EBEBEB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C0CFD-4A2F-7D56-D3E5-34F6395A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cs typeface="Calibri"/>
              </a:rPr>
              <a:t>1. Objetivo do Projeto;</a:t>
            </a:r>
          </a:p>
          <a:p>
            <a:r>
              <a:rPr lang="pt-BR" dirty="0">
                <a:solidFill>
                  <a:srgbClr val="FFFFFF"/>
                </a:solidFill>
                <a:cs typeface="Calibri"/>
              </a:rPr>
              <a:t>1.1. O que o Sistema deve Fazer/ Duração do Sistema;</a:t>
            </a:r>
          </a:p>
          <a:p>
            <a:pPr>
              <a:buClr>
                <a:srgbClr val="8AD0D6"/>
              </a:buClr>
            </a:pPr>
            <a:r>
              <a:rPr lang="pt-BR" dirty="0">
                <a:solidFill>
                  <a:srgbClr val="FFFFFF"/>
                </a:solidFill>
                <a:cs typeface="Calibri"/>
              </a:rPr>
              <a:t>2.Vantagens de se Utilizar o Sistema;</a:t>
            </a:r>
          </a:p>
          <a:p>
            <a:r>
              <a:rPr lang="pt-BR" dirty="0">
                <a:solidFill>
                  <a:srgbClr val="FFFFFF"/>
                </a:solidFill>
                <a:cs typeface="Calibri"/>
              </a:rPr>
              <a:t>3. Diagrama de Caso e Uso;</a:t>
            </a:r>
          </a:p>
          <a:p>
            <a:r>
              <a:rPr lang="pt-BR" dirty="0">
                <a:solidFill>
                  <a:srgbClr val="FFFFFF"/>
                </a:solidFill>
                <a:cs typeface="Calibri"/>
              </a:rPr>
              <a:t>4. Diagrama de Classes;</a:t>
            </a:r>
          </a:p>
          <a:p>
            <a:r>
              <a:rPr lang="pt-BR" dirty="0">
                <a:solidFill>
                  <a:srgbClr val="FFFFFF"/>
                </a:solidFill>
                <a:cs typeface="Calibri"/>
              </a:rPr>
              <a:t>5. Conclusão;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a parede pintada com uma flecha e alvo">
            <a:extLst>
              <a:ext uri="{FF2B5EF4-FFF2-40B4-BE49-F238E27FC236}">
                <a16:creationId xmlns:a16="http://schemas.microsoft.com/office/drawing/2014/main" id="{29F22F43-FD11-AC30-14CF-46531A55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97" r="8" b="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614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D714CD-1301-E1EE-008F-1F52784A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dirty="0">
                <a:solidFill>
                  <a:srgbClr val="EBEBEB"/>
                </a:solidFill>
              </a:rPr>
              <a:t>:</a:t>
            </a:r>
            <a:endParaRPr lang="en-US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Cachorro com a língua de fora&#10;&#10;Descrição gerada automaticamente">
            <a:extLst>
              <a:ext uri="{FF2B5EF4-FFF2-40B4-BE49-F238E27FC236}">
                <a16:creationId xmlns:a16="http://schemas.microsoft.com/office/drawing/2014/main" id="{1474C7B4-BD78-6CC9-1D88-DA13338F97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608319" y="1095227"/>
            <a:ext cx="5614835" cy="4514327"/>
          </a:xfrm>
          <a:prstGeom prst="rect">
            <a:avLst/>
          </a:prstGeom>
          <a:effectLst/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95E048E-C2D3-B759-E514-EE4B69DB8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Criar um Sistema de um Pet Shop, utilizando UML como base e implementa-lo utilizando a linguagem Java.</a:t>
            </a:r>
          </a:p>
          <a:p>
            <a:endParaRPr lang="en-US">
              <a:solidFill>
                <a:srgbClr val="FFFFFF"/>
              </a:solidFill>
            </a:endParaRPr>
          </a:p>
          <a:p>
            <a:pPr marL="0" indent="0"/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4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43E325-EB07-614B-DE0D-D813405CC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u="sng" dirty="0"/>
              <a:t>O que o sistema deve fazer: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C4E40-A109-4186-6189-1911C1DBEA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u="sng" dirty="0"/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</a:rPr>
              <a:t>Fazer agendamentos serem mais práticos e rápidos;</a:t>
            </a:r>
            <a:endParaRPr lang="pt-BR" dirty="0"/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</a:rPr>
              <a:t>Maneirar o estoque de itens para ver se é necessário reabastecer;</a:t>
            </a:r>
            <a:endParaRPr lang="pt-BR" dirty="0"/>
          </a:p>
          <a:p>
            <a:pPr>
              <a:buClr>
                <a:srgbClr val="8AD0D6"/>
              </a:buClr>
            </a:pPr>
            <a:r>
              <a:rPr lang="pt-BR" dirty="0">
                <a:ea typeface="+mj-lt"/>
                <a:cs typeface="+mj-lt"/>
              </a:rPr>
              <a:t>Melhorar a maneira que é feita as compras e vendas dos produtos a partir do sistema;</a:t>
            </a:r>
            <a:endParaRPr lang="pt-BR" dirty="0"/>
          </a:p>
          <a:p>
            <a:pPr>
              <a:buClr>
                <a:srgbClr val="8AD0D6"/>
              </a:buClr>
            </a:pP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D56763D-A5D4-41F6-BDC2-ECD22B227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u="sng" dirty="0"/>
              <a:t>Duração do Sistema: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9680CD-ADDC-623B-E18E-875EF8F1D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917166"/>
            <a:ext cx="4396339" cy="794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sistema funcionará sem problema por 6 </a:t>
            </a:r>
            <a:r>
              <a:rPr lang="pt-BR" dirty="0" err="1"/>
              <a:t>á</a:t>
            </a:r>
            <a:r>
              <a:rPr lang="pt-BR" dirty="0"/>
              <a:t> 7 anos;</a:t>
            </a:r>
          </a:p>
        </p:txBody>
      </p:sp>
    </p:spTree>
    <p:extLst>
      <p:ext uri="{BB962C8B-B14F-4D97-AF65-F5344CB8AC3E}">
        <p14:creationId xmlns:p14="http://schemas.microsoft.com/office/powerpoint/2010/main" val="44201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41E59-FD5C-1591-EB9D-01F0F032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Vantagens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Se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Utilizar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Sistema</a:t>
            </a:r>
            <a:r>
              <a:rPr lang="en-US" sz="3600" dirty="0">
                <a:solidFill>
                  <a:srgbClr val="EBEBEB"/>
                </a:solidFill>
              </a:rPr>
              <a:t>: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6C02168-94CE-8A61-F337-70ECE3DC4D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D5679-0643-B663-81D1-E7DEC9844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Melhora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na</a:t>
            </a:r>
            <a:r>
              <a:rPr lang="en-US" dirty="0">
                <a:solidFill>
                  <a:srgbClr val="EBEBEB"/>
                </a:solidFill>
              </a:rPr>
              <a:t> </a:t>
            </a:r>
            <a:r>
              <a:rPr lang="en-US" dirty="0" err="1">
                <a:solidFill>
                  <a:srgbClr val="EBEBEB"/>
                </a:solidFill>
              </a:rPr>
              <a:t>qualidade</a:t>
            </a:r>
            <a:r>
              <a:rPr lang="en-US" dirty="0">
                <a:solidFill>
                  <a:srgbClr val="EBEBEB"/>
                </a:solidFill>
              </a:rPr>
              <a:t> de dados;</a:t>
            </a:r>
            <a:endParaRPr lang="pt-BR" dirty="0"/>
          </a:p>
          <a:p>
            <a:pPr>
              <a:buClr>
                <a:srgbClr val="F7F7F7"/>
              </a:buClr>
            </a:pPr>
            <a:r>
              <a:rPr lang="en-US" dirty="0">
                <a:solidFill>
                  <a:srgbClr val="EBEBEB"/>
                </a:solidFill>
              </a:rPr>
              <a:t>Consulta de dados </a:t>
            </a:r>
            <a:r>
              <a:rPr lang="en-US" dirty="0" err="1">
                <a:solidFill>
                  <a:srgbClr val="EBEBEB"/>
                </a:solidFill>
              </a:rPr>
              <a:t>em</a:t>
            </a:r>
            <a:r>
              <a:rPr lang="en-US" dirty="0">
                <a:solidFill>
                  <a:srgbClr val="EBEBEB"/>
                </a:solidFill>
              </a:rPr>
              <a:t> tempo real;</a:t>
            </a:r>
          </a:p>
          <a:p>
            <a:pPr>
              <a:buClr>
                <a:srgbClr val="F7F7F7"/>
              </a:buClr>
            </a:pPr>
            <a:r>
              <a:rPr lang="en-US" dirty="0" err="1">
                <a:solidFill>
                  <a:srgbClr val="EBEBEB"/>
                </a:solidFill>
              </a:rPr>
              <a:t>Redução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erros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cometidos</a:t>
            </a:r>
            <a:r>
              <a:rPr lang="en-US" dirty="0">
                <a:solidFill>
                  <a:srgbClr val="EBEBEB"/>
                </a:solidFill>
              </a:rPr>
              <a:t>;</a:t>
            </a:r>
          </a:p>
          <a:p>
            <a:pPr>
              <a:buClr>
                <a:srgbClr val="F7F7F7"/>
              </a:buClr>
            </a:pPr>
            <a:r>
              <a:rPr lang="en-US" dirty="0" err="1">
                <a:solidFill>
                  <a:srgbClr val="EBEBEB"/>
                </a:solidFill>
              </a:rPr>
              <a:t>Facilitação</a:t>
            </a:r>
            <a:r>
              <a:rPr lang="en-US" dirty="0">
                <a:solidFill>
                  <a:srgbClr val="EBEBEB"/>
                </a:solidFill>
              </a:rPr>
              <a:t> da </a:t>
            </a:r>
            <a:r>
              <a:rPr lang="en-US" dirty="0" err="1">
                <a:solidFill>
                  <a:srgbClr val="EBEBEB"/>
                </a:solidFill>
              </a:rPr>
              <a:t>segurança</a:t>
            </a:r>
            <a:r>
              <a:rPr lang="en-US" dirty="0">
                <a:solidFill>
                  <a:srgbClr val="EBEBEB"/>
                </a:solidFill>
              </a:rPr>
              <a:t> e da </a:t>
            </a:r>
            <a:r>
              <a:rPr lang="en-US" dirty="0" err="1">
                <a:solidFill>
                  <a:srgbClr val="EBEBEB"/>
                </a:solidFill>
              </a:rPr>
              <a:t>integridade</a:t>
            </a:r>
            <a:r>
              <a:rPr lang="en-US" dirty="0">
                <a:solidFill>
                  <a:srgbClr val="EBEBEB"/>
                </a:solidFill>
              </a:rPr>
              <a:t> dos dados;</a:t>
            </a:r>
          </a:p>
          <a:p>
            <a:pPr>
              <a:buClr>
                <a:srgbClr val="F7F7F7"/>
              </a:buClr>
            </a:pPr>
            <a:r>
              <a:rPr lang="en-US" dirty="0" err="1">
                <a:solidFill>
                  <a:srgbClr val="EBEBEB"/>
                </a:solidFill>
              </a:rPr>
              <a:t>Redução</a:t>
            </a:r>
            <a:r>
              <a:rPr lang="en-US" dirty="0">
                <a:solidFill>
                  <a:srgbClr val="EBEBEB"/>
                </a:solidFill>
              </a:rPr>
              <a:t> de custos;</a:t>
            </a:r>
          </a:p>
        </p:txBody>
      </p:sp>
    </p:spTree>
    <p:extLst>
      <p:ext uri="{BB962C8B-B14F-4D97-AF65-F5344CB8AC3E}">
        <p14:creationId xmlns:p14="http://schemas.microsoft.com/office/powerpoint/2010/main" val="3930603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1961B-2F2A-836B-44FF-D4065679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Caso e </a:t>
            </a:r>
            <a:r>
              <a:rPr lang="en-US" sz="5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Uso</a:t>
            </a:r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Gráfico, Gráfico de bolhas&#10;&#10;Descrição gerada automaticamente">
            <a:extLst>
              <a:ext uri="{FF2B5EF4-FFF2-40B4-BE49-F238E27FC236}">
                <a16:creationId xmlns:a16="http://schemas.microsoft.com/office/drawing/2014/main" id="{FB60C314-2512-5758-803C-5D7DE0AD1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446127"/>
            <a:ext cx="5450557" cy="3965280"/>
          </a:xfrm>
          <a:prstGeom prst="rect">
            <a:avLst/>
          </a:prstGeom>
          <a:effectLst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6B5B7C-19E8-930C-FACF-4812F6C80D99}"/>
              </a:ext>
            </a:extLst>
          </p:cNvPr>
          <p:cNvSpPr txBox="1"/>
          <p:nvPr/>
        </p:nvSpPr>
        <p:spPr>
          <a:xfrm>
            <a:off x="6822558" y="2392325"/>
            <a:ext cx="4855534" cy="3721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7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6FD798-7089-C709-726B-B1A85458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69E5BF8B-C12C-B65C-31C9-ABC67DAAE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250831"/>
            <a:ext cx="6275584" cy="4361530"/>
          </a:xfrm>
          <a:prstGeom prst="rect">
            <a:avLst/>
          </a:prstGeom>
          <a:effectLst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87CC52-AEDD-446B-804F-F1A43DDC7D8F}"/>
              </a:ext>
            </a:extLst>
          </p:cNvPr>
          <p:cNvSpPr txBox="1"/>
          <p:nvPr/>
        </p:nvSpPr>
        <p:spPr>
          <a:xfrm>
            <a:off x="6822558" y="2392325"/>
            <a:ext cx="4855534" cy="3721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59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8C76C7-AE12-CAA6-8DFF-55FC80E6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Conclusão</a:t>
            </a:r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7" descr="Uma imagem contendo graffiti, trem&#10;&#10;Descrição gerada automaticamente">
            <a:extLst>
              <a:ext uri="{FF2B5EF4-FFF2-40B4-BE49-F238E27FC236}">
                <a16:creationId xmlns:a16="http://schemas.microsoft.com/office/drawing/2014/main" id="{A41AC731-5BBF-0215-D156-701A2DD8A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60887" r="5212" b="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AE97B-8F95-B451-7F41-067D8FF00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Conclui-se que dessa forma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dos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alcançados</a:t>
            </a:r>
            <a:r>
              <a:rPr lang="en-US" dirty="0"/>
              <a:t> de forma </a:t>
            </a:r>
            <a:r>
              <a:rPr lang="en-US" dirty="0" err="1"/>
              <a:t>clara</a:t>
            </a:r>
            <a:r>
              <a:rPr lang="en-US" dirty="0"/>
              <a:t> e </a:t>
            </a:r>
            <a:r>
              <a:rPr lang="en-US" dirty="0" err="1"/>
              <a:t>objetiva</a:t>
            </a:r>
            <a:r>
              <a:rPr lang="en-US" dirty="0"/>
              <a:t>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entregue</a:t>
            </a:r>
            <a:r>
              <a:rPr lang="en-US" dirty="0"/>
              <a:t> a tempo e o </a:t>
            </a:r>
            <a:r>
              <a:rPr lang="en-US" dirty="0" err="1"/>
              <a:t>funcinamento</a:t>
            </a:r>
            <a:r>
              <a:rPr lang="en-US" dirty="0"/>
              <a:t> do software </a:t>
            </a:r>
            <a:r>
              <a:rPr lang="en-US" dirty="0" err="1"/>
              <a:t>esta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planejado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53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37D191-13D4-4D46-AA31-AA8157D3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6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796756-8CDE-44C7-BF60-022DF3B3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02A146-6461-45FE-B52F-8F9B510D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Uma imagem contendo Círculo&#10;&#10;Descrição gerada automaticamente">
            <a:extLst>
              <a:ext uri="{FF2B5EF4-FFF2-40B4-BE49-F238E27FC236}">
                <a16:creationId xmlns:a16="http://schemas.microsoft.com/office/drawing/2014/main" id="{E0C630DB-7524-8AC8-720D-B86D8E47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571275" y="1123527"/>
            <a:ext cx="8222857" cy="46048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5A115E8-EE09-4F41-9329-56DEEE8AB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B4199F-5C61-B40F-C75D-A839A51FB858}"/>
              </a:ext>
            </a:extLst>
          </p:cNvPr>
          <p:cNvSpPr txBox="1"/>
          <p:nvPr/>
        </p:nvSpPr>
        <p:spPr>
          <a:xfrm>
            <a:off x="1225826" y="447260"/>
            <a:ext cx="9210260" cy="59469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79FDF4-3BFA-3724-B387-E45C8B18A945}"/>
              </a:ext>
            </a:extLst>
          </p:cNvPr>
          <p:cNvSpPr txBox="1"/>
          <p:nvPr/>
        </p:nvSpPr>
        <p:spPr>
          <a:xfrm>
            <a:off x="1568069" y="719493"/>
            <a:ext cx="81335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/>
              <a:t>OBRIGADO PELA ATENÇÃO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11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Ion</vt:lpstr>
      <vt:lpstr>PET SHOP</vt:lpstr>
      <vt:lpstr>Sumário</vt:lpstr>
      <vt:lpstr>Objetivo do Projeto:</vt:lpstr>
      <vt:lpstr>Apresentação do PowerPoint</vt:lpstr>
      <vt:lpstr>Vantagens de Se Utilizar o Sistema:</vt:lpstr>
      <vt:lpstr>Diagrama de Caso e Uso</vt:lpstr>
      <vt:lpstr>Diagrama de Classes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338</cp:revision>
  <dcterms:created xsi:type="dcterms:W3CDTF">2022-10-29T00:11:00Z</dcterms:created>
  <dcterms:modified xsi:type="dcterms:W3CDTF">2022-12-09T22:47:40Z</dcterms:modified>
</cp:coreProperties>
</file>