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94184" y="9239250"/>
            <a:ext cx="10512698" cy="9525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90685" y="962025"/>
            <a:ext cx="10708149" cy="190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54494" y="7126927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5139860" y="5215145"/>
            <a:ext cx="3526257" cy="807787"/>
          </a:xfrm>
          <a:custGeom>
            <a:avLst/>
            <a:gdLst/>
            <a:ahLst/>
            <a:cxnLst/>
            <a:rect r="r" b="b" t="t" l="l"/>
            <a:pathLst>
              <a:path h="807787" w="3526257">
                <a:moveTo>
                  <a:pt x="0" y="0"/>
                </a:moveTo>
                <a:lnTo>
                  <a:pt x="3526257" y="0"/>
                </a:lnTo>
                <a:lnTo>
                  <a:pt x="3526257" y="807787"/>
                </a:lnTo>
                <a:lnTo>
                  <a:pt x="0" y="80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4295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38225" y="942975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-358862" y="4131850"/>
            <a:ext cx="3526257" cy="846214"/>
          </a:xfrm>
          <a:custGeom>
            <a:avLst/>
            <a:gdLst/>
            <a:ahLst/>
            <a:cxnLst/>
            <a:rect r="r" b="b" t="t" l="l"/>
            <a:pathLst>
              <a:path h="846214" w="3526257">
                <a:moveTo>
                  <a:pt x="0" y="0"/>
                </a:moveTo>
                <a:lnTo>
                  <a:pt x="3526257" y="0"/>
                </a:lnTo>
                <a:lnTo>
                  <a:pt x="3526257" y="846214"/>
                </a:lnTo>
                <a:lnTo>
                  <a:pt x="0" y="8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5683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40324" y="1028700"/>
            <a:ext cx="14558771" cy="7879935"/>
          </a:xfrm>
          <a:custGeom>
            <a:avLst/>
            <a:gdLst/>
            <a:ahLst/>
            <a:cxnLst/>
            <a:rect r="r" b="b" t="t" l="l"/>
            <a:pathLst>
              <a:path h="7879935" w="14558771">
                <a:moveTo>
                  <a:pt x="0" y="0"/>
                </a:moveTo>
                <a:lnTo>
                  <a:pt x="14558771" y="0"/>
                </a:lnTo>
                <a:lnTo>
                  <a:pt x="14558771" y="7879935"/>
                </a:lnTo>
                <a:lnTo>
                  <a:pt x="0" y="78799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94184" y="9239250"/>
            <a:ext cx="10512698" cy="9525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90685" y="962025"/>
            <a:ext cx="10708149" cy="190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54494" y="7126927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5139860" y="5215145"/>
            <a:ext cx="3526257" cy="807787"/>
          </a:xfrm>
          <a:custGeom>
            <a:avLst/>
            <a:gdLst/>
            <a:ahLst/>
            <a:cxnLst/>
            <a:rect r="r" b="b" t="t" l="l"/>
            <a:pathLst>
              <a:path h="807787" w="3526257">
                <a:moveTo>
                  <a:pt x="0" y="0"/>
                </a:moveTo>
                <a:lnTo>
                  <a:pt x="3526257" y="0"/>
                </a:lnTo>
                <a:lnTo>
                  <a:pt x="3526257" y="807787"/>
                </a:lnTo>
                <a:lnTo>
                  <a:pt x="0" y="80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4295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38225" y="942975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-358862" y="4131850"/>
            <a:ext cx="3526257" cy="846214"/>
          </a:xfrm>
          <a:custGeom>
            <a:avLst/>
            <a:gdLst/>
            <a:ahLst/>
            <a:cxnLst/>
            <a:rect r="r" b="b" t="t" l="l"/>
            <a:pathLst>
              <a:path h="846214" w="3526257">
                <a:moveTo>
                  <a:pt x="0" y="0"/>
                </a:moveTo>
                <a:lnTo>
                  <a:pt x="3526257" y="0"/>
                </a:lnTo>
                <a:lnTo>
                  <a:pt x="3526257" y="846214"/>
                </a:lnTo>
                <a:lnTo>
                  <a:pt x="0" y="8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5683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27374" y="1292216"/>
            <a:ext cx="14671721" cy="7757673"/>
          </a:xfrm>
          <a:custGeom>
            <a:avLst/>
            <a:gdLst/>
            <a:ahLst/>
            <a:cxnLst/>
            <a:rect r="r" b="b" t="t" l="l"/>
            <a:pathLst>
              <a:path h="7757673" w="14671721">
                <a:moveTo>
                  <a:pt x="0" y="0"/>
                </a:moveTo>
                <a:lnTo>
                  <a:pt x="14671721" y="0"/>
                </a:lnTo>
                <a:lnTo>
                  <a:pt x="14671721" y="7757673"/>
                </a:lnTo>
                <a:lnTo>
                  <a:pt x="0" y="77576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DAGUsxNi08k</dc:identifier>
  <dcterms:modified xsi:type="dcterms:W3CDTF">2011-08-01T06:04:30Z</dcterms:modified>
  <cp:revision>1</cp:revision>
  <dc:title>Analisando dados de um Dashboard de Vendas no Power BI</dc:title>
</cp:coreProperties>
</file>