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6363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6794184" y="9239250"/>
            <a:ext cx="10512698" cy="9525"/>
          </a:xfrm>
          <a:prstGeom prst="line">
            <a:avLst/>
          </a:prstGeom>
          <a:ln cap="rnd" w="95250">
            <a:solidFill>
              <a:srgbClr val="FFC74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>
            <a:off x="990685" y="962025"/>
            <a:ext cx="10708149" cy="19050"/>
          </a:xfrm>
          <a:prstGeom prst="line">
            <a:avLst/>
          </a:prstGeom>
          <a:ln cap="rnd" w="95250">
            <a:solidFill>
              <a:srgbClr val="FFC74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flipV="true">
            <a:off x="17254494" y="7126927"/>
            <a:ext cx="0" cy="2131373"/>
          </a:xfrm>
          <a:prstGeom prst="line">
            <a:avLst/>
          </a:prstGeom>
          <a:ln cap="rnd" w="95250">
            <a:solidFill>
              <a:srgbClr val="FFC74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5400000">
            <a:off x="15139860" y="5215145"/>
            <a:ext cx="3526257" cy="807787"/>
          </a:xfrm>
          <a:custGeom>
            <a:avLst/>
            <a:gdLst/>
            <a:ahLst/>
            <a:cxnLst/>
            <a:rect r="r" b="b" t="t" l="l"/>
            <a:pathLst>
              <a:path h="807787" w="3526257">
                <a:moveTo>
                  <a:pt x="0" y="0"/>
                </a:moveTo>
                <a:lnTo>
                  <a:pt x="3526257" y="0"/>
                </a:lnTo>
                <a:lnTo>
                  <a:pt x="3526257" y="807787"/>
                </a:lnTo>
                <a:lnTo>
                  <a:pt x="0" y="80778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-64295"/>
            </a:stretch>
          </a:blipFill>
        </p:spPr>
      </p:sp>
      <p:sp>
        <p:nvSpPr>
          <p:cNvPr name="AutoShape 6" id="6"/>
          <p:cNvSpPr/>
          <p:nvPr/>
        </p:nvSpPr>
        <p:spPr>
          <a:xfrm flipV="true">
            <a:off x="1038225" y="942975"/>
            <a:ext cx="0" cy="2131373"/>
          </a:xfrm>
          <a:prstGeom prst="line">
            <a:avLst/>
          </a:prstGeom>
          <a:ln cap="rnd" w="95250">
            <a:solidFill>
              <a:srgbClr val="FFC74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-5400000">
            <a:off x="-358862" y="4131850"/>
            <a:ext cx="3526257" cy="846214"/>
          </a:xfrm>
          <a:custGeom>
            <a:avLst/>
            <a:gdLst/>
            <a:ahLst/>
            <a:cxnLst/>
            <a:rect r="r" b="b" t="t" l="l"/>
            <a:pathLst>
              <a:path h="846214" w="3526257">
                <a:moveTo>
                  <a:pt x="0" y="0"/>
                </a:moveTo>
                <a:lnTo>
                  <a:pt x="3526257" y="0"/>
                </a:lnTo>
                <a:lnTo>
                  <a:pt x="3526257" y="846214"/>
                </a:lnTo>
                <a:lnTo>
                  <a:pt x="0" y="8462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-56834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3148284" y="1105756"/>
            <a:ext cx="12737675" cy="8008813"/>
          </a:xfrm>
          <a:custGeom>
            <a:avLst/>
            <a:gdLst/>
            <a:ahLst/>
            <a:cxnLst/>
            <a:rect r="r" b="b" t="t" l="l"/>
            <a:pathLst>
              <a:path h="8008813" w="12737675">
                <a:moveTo>
                  <a:pt x="0" y="0"/>
                </a:moveTo>
                <a:lnTo>
                  <a:pt x="12737675" y="0"/>
                </a:lnTo>
                <a:lnTo>
                  <a:pt x="12737675" y="8008813"/>
                </a:lnTo>
                <a:lnTo>
                  <a:pt x="0" y="800881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DAGUsxNi08k</dc:identifier>
  <dcterms:modified xsi:type="dcterms:W3CDTF">2011-08-01T06:04:30Z</dcterms:modified>
  <cp:revision>1</cp:revision>
  <dc:title>Analisando dados de um Dashboard de Vendas no Power BI</dc:title>
</cp:coreProperties>
</file>