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8649" y="1504020"/>
            <a:ext cx="16357212" cy="7278959"/>
          </a:xfrm>
          <a:custGeom>
            <a:avLst/>
            <a:gdLst/>
            <a:ahLst/>
            <a:cxnLst/>
            <a:rect r="r" b="b" t="t" l="l"/>
            <a:pathLst>
              <a:path h="7278959" w="16357212">
                <a:moveTo>
                  <a:pt x="0" y="0"/>
                </a:moveTo>
                <a:lnTo>
                  <a:pt x="16357212" y="0"/>
                </a:lnTo>
                <a:lnTo>
                  <a:pt x="16357212" y="7278960"/>
                </a:lnTo>
                <a:lnTo>
                  <a:pt x="0" y="7278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8225" y="1498495"/>
            <a:ext cx="16382045" cy="7290010"/>
          </a:xfrm>
          <a:custGeom>
            <a:avLst/>
            <a:gdLst/>
            <a:ahLst/>
            <a:cxnLst/>
            <a:rect r="r" b="b" t="t" l="l"/>
            <a:pathLst>
              <a:path h="7290010" w="16382045">
                <a:moveTo>
                  <a:pt x="0" y="0"/>
                </a:moveTo>
                <a:lnTo>
                  <a:pt x="16382045" y="0"/>
                </a:lnTo>
                <a:lnTo>
                  <a:pt x="16382045" y="7290010"/>
                </a:lnTo>
                <a:lnTo>
                  <a:pt x="0" y="7290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6272" y="1765935"/>
            <a:ext cx="15903028" cy="7056969"/>
          </a:xfrm>
          <a:custGeom>
            <a:avLst/>
            <a:gdLst/>
            <a:ahLst/>
            <a:cxnLst/>
            <a:rect r="r" b="b" t="t" l="l"/>
            <a:pathLst>
              <a:path h="7056969" w="15903028">
                <a:moveTo>
                  <a:pt x="0" y="0"/>
                </a:moveTo>
                <a:lnTo>
                  <a:pt x="15903028" y="0"/>
                </a:lnTo>
                <a:lnTo>
                  <a:pt x="15903028" y="7056969"/>
                </a:lnTo>
                <a:lnTo>
                  <a:pt x="0" y="7056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DAGUsxNi08k</dc:identifier>
  <dcterms:modified xsi:type="dcterms:W3CDTF">2011-08-01T06:04:30Z</dcterms:modified>
  <cp:revision>1</cp:revision>
  <dc:title>Analisando dados de um Dashboard de Vendas no Power BI</dc:title>
</cp:coreProperties>
</file>