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8" r:id="rId12"/>
    <p:sldId id="269" r:id="rId13"/>
    <p:sldId id="274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6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5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9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51DF-81A3-4EBC-9FCC-0635533698DD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65516D-2D89-4A2C-8D70-1D8E70C553D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0CBD2-9539-43C8-8CED-82EB83939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chemeClr val="bg2">
                    <a:lumMod val="50000"/>
                  </a:schemeClr>
                </a:solidFill>
              </a:rPr>
              <a:t>Engenharia reversa</a:t>
            </a:r>
          </a:p>
        </p:txBody>
      </p:sp>
    </p:spTree>
    <p:extLst>
      <p:ext uri="{BB962C8B-B14F-4D97-AF65-F5344CB8AC3E}">
        <p14:creationId xmlns:p14="http://schemas.microsoft.com/office/powerpoint/2010/main" val="301609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88DCC8-97B5-4C9E-9070-9558EDE84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3F3AF2-FD74-4D5D-9C89-4C26A89E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5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A0D975-BD8E-4016-ADC1-FC7026CC7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7D4260-43B6-4FE2-980A-B2D95063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598C7C-8FD7-4AEB-923A-1A7BF448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ECD864-1D8E-4D2B-A6F5-B050F8E2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D1B9FE-DDB8-46FB-B931-6226F22F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9AD0B3-3F31-4D47-960A-A437A2F8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7C1EF4-1D48-457E-8268-7D8711A4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4166-1473-40AA-B0A4-C463C1F1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95715-380E-4526-97A0-314C25F6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Ruan Felipe Silva Negrão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Eduardo Ribeiro de Oliveira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Ana Caroline da </a:t>
            </a:r>
            <a:r>
              <a:rPr lang="pt-BR">
                <a:solidFill>
                  <a:schemeClr val="bg2">
                    <a:lumMod val="50000"/>
                  </a:schemeClr>
                </a:solidFill>
              </a:rPr>
              <a:t>Silva Araújo 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0325-29A5-4C10-87F0-BFCCEF89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27" y="221423"/>
            <a:ext cx="9603275" cy="104923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61220-B910-4D47-9895-97624799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27" y="1703693"/>
            <a:ext cx="9603275" cy="345061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86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2CB5C-2F2D-498B-9CA8-52E39AFA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910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incode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2B174-7B4C-4108-87A1-00915481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F81A-7139-434C-BE81-86236EDA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Vantagens e 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D5D71-D38D-4853-A5F4-2B500B49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9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0C02-4336-4BBE-9AB3-90BCD77F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0"/>
            <a:ext cx="9570611" cy="1098380"/>
          </a:xfrm>
        </p:spPr>
        <p:txBody>
          <a:bodyPr/>
          <a:lstStyle/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Rational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xde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F5BF-34A1-4FCB-96BC-9FA9C3FE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01" y="1353123"/>
            <a:ext cx="9603275" cy="345061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33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F81A-7139-434C-BE81-86236EDA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Vantagens e 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D5D71-D38D-4853-A5F4-2B500B49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5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421A-10ED-4995-8E61-C7B21500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6" y="194919"/>
            <a:ext cx="9603275" cy="104923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Usando a ferramenta  para aplicar  a engenharia reversa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6596B-530E-4D09-B458-5A847A1E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A ferramenta usada: x64dbg</a:t>
            </a:r>
          </a:p>
        </p:txBody>
      </p:sp>
    </p:spTree>
    <p:extLst>
      <p:ext uri="{BB962C8B-B14F-4D97-AF65-F5344CB8AC3E}">
        <p14:creationId xmlns:p14="http://schemas.microsoft.com/office/powerpoint/2010/main" val="1659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6ED9D1-954C-4E3B-AE84-169094E9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39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Galeria</vt:lpstr>
      <vt:lpstr>Engenharia reversa</vt:lpstr>
      <vt:lpstr>alunos</vt:lpstr>
      <vt:lpstr>Introdução </vt:lpstr>
      <vt:lpstr>incode</vt:lpstr>
      <vt:lpstr>Vantagens e objetivos </vt:lpstr>
      <vt:lpstr>Rational xde</vt:lpstr>
      <vt:lpstr>Vantagens e objetivos </vt:lpstr>
      <vt:lpstr>Usando a ferramenta  para aplicar  a engenharia reversa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reversa</dc:title>
  <dc:creator>ruantrollador4002@gmail.com</dc:creator>
  <cp:lastModifiedBy>ruantrollador4002@gmail.com</cp:lastModifiedBy>
  <cp:revision>6</cp:revision>
  <dcterms:created xsi:type="dcterms:W3CDTF">2021-05-16T00:13:52Z</dcterms:created>
  <dcterms:modified xsi:type="dcterms:W3CDTF">2021-05-16T17:01:01Z</dcterms:modified>
</cp:coreProperties>
</file>