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9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4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3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0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F0DE-742F-4352-B2C3-191EDE9D6ED5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9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8C1D690-713A-47DA-B958-256EABA722DA}"/>
              </a:ext>
            </a:extLst>
          </p:cNvPr>
          <p:cNvSpPr/>
          <p:nvPr/>
        </p:nvSpPr>
        <p:spPr>
          <a:xfrm>
            <a:off x="4995109" y="5970141"/>
            <a:ext cx="7020232" cy="10804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0FC9C86-EA44-4C4F-B2E8-4A8764953F85}"/>
              </a:ext>
            </a:extLst>
          </p:cNvPr>
          <p:cNvSpPr/>
          <p:nvPr/>
        </p:nvSpPr>
        <p:spPr>
          <a:xfrm>
            <a:off x="4995109" y="4212505"/>
            <a:ext cx="7020232" cy="10804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561161E-08A9-404B-A522-E146C2ECCDFD}"/>
              </a:ext>
            </a:extLst>
          </p:cNvPr>
          <p:cNvSpPr/>
          <p:nvPr/>
        </p:nvSpPr>
        <p:spPr>
          <a:xfrm>
            <a:off x="4995109" y="2559210"/>
            <a:ext cx="7020232" cy="10804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8F71F1-664A-4494-87B6-E70E3BC0BB5D}"/>
              </a:ext>
            </a:extLst>
          </p:cNvPr>
          <p:cNvSpPr/>
          <p:nvPr/>
        </p:nvSpPr>
        <p:spPr>
          <a:xfrm>
            <a:off x="6490793" y="4775792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App(Tomcat)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46599F4-EFB5-4B92-AD87-84857D3A5D40}"/>
              </a:ext>
            </a:extLst>
          </p:cNvPr>
          <p:cNvSpPr/>
          <p:nvPr/>
        </p:nvSpPr>
        <p:spPr>
          <a:xfrm>
            <a:off x="8870200" y="4775791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App(Tomcat)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76614C-8A46-4CD9-8F84-F85B582565F4}"/>
              </a:ext>
            </a:extLst>
          </p:cNvPr>
          <p:cNvSpPr txBox="1"/>
          <p:nvPr/>
        </p:nvSpPr>
        <p:spPr>
          <a:xfrm>
            <a:off x="5133352" y="438341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192.168.0.100:8443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043653-94BF-414E-A06E-0943BCD40F7F}"/>
              </a:ext>
            </a:extLst>
          </p:cNvPr>
          <p:cNvSpPr txBox="1"/>
          <p:nvPr/>
        </p:nvSpPr>
        <p:spPr>
          <a:xfrm>
            <a:off x="9514208" y="438679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192.168.0.101:8443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194043D-95F1-47E6-8074-278637F79181}"/>
              </a:ext>
            </a:extLst>
          </p:cNvPr>
          <p:cNvSpPr/>
          <p:nvPr/>
        </p:nvSpPr>
        <p:spPr>
          <a:xfrm>
            <a:off x="1661030" y="1207273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D5B1C5A-7D86-440C-8834-8AE46AF5E6DB}"/>
              </a:ext>
            </a:extLst>
          </p:cNvPr>
          <p:cNvSpPr/>
          <p:nvPr/>
        </p:nvSpPr>
        <p:spPr>
          <a:xfrm>
            <a:off x="1661030" y="2143796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Jenkins(</a:t>
            </a:r>
            <a:r>
              <a:rPr lang="en-US" altLang="zh-CN" b="1" dirty="0">
                <a:solidFill>
                  <a:srgbClr val="FF0000"/>
                </a:solidFill>
              </a:rPr>
              <a:t>Maven</a:t>
            </a:r>
            <a:r>
              <a:rPr lang="en-US" altLang="zh-CN" dirty="0"/>
              <a:t>)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9A1BF5-6D2F-4060-9884-00CF9C26E05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902825" y="1622691"/>
            <a:ext cx="0" cy="52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03D98C0-09BD-4353-9E3D-27E71476DAFB}"/>
              </a:ext>
            </a:extLst>
          </p:cNvPr>
          <p:cNvSpPr/>
          <p:nvPr/>
        </p:nvSpPr>
        <p:spPr>
          <a:xfrm>
            <a:off x="1665649" y="3777954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Jenkins(</a:t>
            </a:r>
            <a:r>
              <a:rPr lang="en-US" altLang="zh-CN" b="1" dirty="0">
                <a:solidFill>
                  <a:srgbClr val="FF0000"/>
                </a:solidFill>
              </a:rPr>
              <a:t>Ansible</a:t>
            </a:r>
            <a:r>
              <a:rPr lang="en-US" altLang="zh-CN" dirty="0"/>
              <a:t>)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1E165E5-1C03-43AB-9E9B-60ED694490EB}"/>
              </a:ext>
            </a:extLst>
          </p:cNvPr>
          <p:cNvSpPr/>
          <p:nvPr/>
        </p:nvSpPr>
        <p:spPr>
          <a:xfrm>
            <a:off x="7310606" y="1618656"/>
            <a:ext cx="2389238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1A80D61-811E-41B4-8AA8-201166892DC8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>
          <a:xfrm>
            <a:off x="8505225" y="2034070"/>
            <a:ext cx="0" cy="52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FA8698D-1B06-41DF-AA69-BD0F87D2A86B}"/>
              </a:ext>
            </a:extLst>
          </p:cNvPr>
          <p:cNvSpPr/>
          <p:nvPr/>
        </p:nvSpPr>
        <p:spPr>
          <a:xfrm>
            <a:off x="6578110" y="6472641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MySQL(Master)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13E573B-134A-4640-9C03-946AFAA73399}"/>
              </a:ext>
            </a:extLst>
          </p:cNvPr>
          <p:cNvSpPr/>
          <p:nvPr/>
        </p:nvSpPr>
        <p:spPr>
          <a:xfrm>
            <a:off x="8957517" y="6472640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MySQL(Slave)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3431F0B-490E-4F15-9324-702EAD94CA45}"/>
              </a:ext>
            </a:extLst>
          </p:cNvPr>
          <p:cNvSpPr/>
          <p:nvPr/>
        </p:nvSpPr>
        <p:spPr>
          <a:xfrm>
            <a:off x="6500625" y="3066096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60364CC-DE90-4E73-B61E-D9AD93EE3F2A}"/>
              </a:ext>
            </a:extLst>
          </p:cNvPr>
          <p:cNvSpPr/>
          <p:nvPr/>
        </p:nvSpPr>
        <p:spPr>
          <a:xfrm>
            <a:off x="8880032" y="3066095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BFC9232-A10E-4C21-B0F3-D508834F02E5}"/>
              </a:ext>
            </a:extLst>
          </p:cNvPr>
          <p:cNvSpPr txBox="1"/>
          <p:nvPr/>
        </p:nvSpPr>
        <p:spPr>
          <a:xfrm>
            <a:off x="5136506" y="604431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192.168.0.102:8443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6797B4E-6519-4FDA-8E50-018E0B8DB2A2}"/>
              </a:ext>
            </a:extLst>
          </p:cNvPr>
          <p:cNvSpPr txBox="1"/>
          <p:nvPr/>
        </p:nvSpPr>
        <p:spPr>
          <a:xfrm>
            <a:off x="9567113" y="601122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192.168.0.110:8443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57F42D3-3B31-47E8-9A11-51D6C5606396}"/>
              </a:ext>
            </a:extLst>
          </p:cNvPr>
          <p:cNvSpPr txBox="1"/>
          <p:nvPr/>
        </p:nvSpPr>
        <p:spPr>
          <a:xfrm>
            <a:off x="8779445" y="5500350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VIP</a:t>
            </a:r>
            <a:r>
              <a:rPr lang="en-US" altLang="zh-CN" dirty="0">
                <a:solidFill>
                  <a:srgbClr val="FF0000"/>
                </a:solidFill>
              </a:rPr>
              <a:t>: 192.168.0.104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KeepAlived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917EF4D-974E-4FE5-ADBD-91F09F2D98CF}"/>
              </a:ext>
            </a:extLst>
          </p:cNvPr>
          <p:cNvSpPr txBox="1"/>
          <p:nvPr/>
        </p:nvSpPr>
        <p:spPr>
          <a:xfrm>
            <a:off x="8779226" y="2123867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VIP</a:t>
            </a:r>
            <a:r>
              <a:rPr lang="en-US" altLang="zh-CN" dirty="0">
                <a:solidFill>
                  <a:srgbClr val="FF0000"/>
                </a:solidFill>
              </a:rPr>
              <a:t>: 192.168.0.111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KeepAlived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D89E664-6042-4899-A9B8-20E1B736DCAA}"/>
              </a:ext>
            </a:extLst>
          </p:cNvPr>
          <p:cNvSpPr txBox="1"/>
          <p:nvPr/>
        </p:nvSpPr>
        <p:spPr>
          <a:xfrm>
            <a:off x="5133352" y="264485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192.168.0.104:8443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BE56A51-8D56-4820-A9DB-408CFC54FB53}"/>
              </a:ext>
            </a:extLst>
          </p:cNvPr>
          <p:cNvSpPr txBox="1"/>
          <p:nvPr/>
        </p:nvSpPr>
        <p:spPr>
          <a:xfrm>
            <a:off x="9603577" y="262468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192.168.0.105:8443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688E200-11B1-43A9-A26A-37F3790C818B}"/>
              </a:ext>
            </a:extLst>
          </p:cNvPr>
          <p:cNvCxnSpPr>
            <a:cxnSpLocks/>
            <a:stCxn id="58" idx="0"/>
            <a:endCxn id="51" idx="0"/>
          </p:cNvCxnSpPr>
          <p:nvPr/>
        </p:nvCxnSpPr>
        <p:spPr>
          <a:xfrm flipH="1">
            <a:off x="7351111" y="2559210"/>
            <a:ext cx="1154114" cy="50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611B6EA-40FC-4442-A6B2-ADA87B12B36A}"/>
              </a:ext>
            </a:extLst>
          </p:cNvPr>
          <p:cNvCxnSpPr>
            <a:stCxn id="58" idx="0"/>
            <a:endCxn id="52" idx="0"/>
          </p:cNvCxnSpPr>
          <p:nvPr/>
        </p:nvCxnSpPr>
        <p:spPr>
          <a:xfrm>
            <a:off x="8505229" y="2559214"/>
            <a:ext cx="1225293" cy="50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17288E8-7EA1-4AB3-8196-0E83971B6B5A}"/>
              </a:ext>
            </a:extLst>
          </p:cNvPr>
          <p:cNvCxnSpPr>
            <a:stCxn id="58" idx="2"/>
            <a:endCxn id="57" idx="0"/>
          </p:cNvCxnSpPr>
          <p:nvPr/>
        </p:nvCxnSpPr>
        <p:spPr>
          <a:xfrm>
            <a:off x="8505225" y="3639706"/>
            <a:ext cx="0" cy="57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4EC9E3D-80F5-422D-8379-C1912A9780EF}"/>
              </a:ext>
            </a:extLst>
          </p:cNvPr>
          <p:cNvCxnSpPr>
            <a:stCxn id="57" idx="0"/>
            <a:endCxn id="5" idx="0"/>
          </p:cNvCxnSpPr>
          <p:nvPr/>
        </p:nvCxnSpPr>
        <p:spPr>
          <a:xfrm flipH="1">
            <a:off x="7341279" y="4212509"/>
            <a:ext cx="1163946" cy="56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F2E76FA-30CF-4B1B-A8DB-97BFAA0CC913}"/>
              </a:ext>
            </a:extLst>
          </p:cNvPr>
          <p:cNvCxnSpPr>
            <a:stCxn id="57" idx="0"/>
            <a:endCxn id="6" idx="0"/>
          </p:cNvCxnSpPr>
          <p:nvPr/>
        </p:nvCxnSpPr>
        <p:spPr>
          <a:xfrm>
            <a:off x="8505229" y="4212505"/>
            <a:ext cx="1215461" cy="5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E2EA344-CF04-41AE-80F0-8C598DDD76D0}"/>
              </a:ext>
            </a:extLst>
          </p:cNvPr>
          <p:cNvCxnSpPr>
            <a:stCxn id="57" idx="2"/>
            <a:endCxn id="55" idx="0"/>
          </p:cNvCxnSpPr>
          <p:nvPr/>
        </p:nvCxnSpPr>
        <p:spPr>
          <a:xfrm>
            <a:off x="8505225" y="5292997"/>
            <a:ext cx="0" cy="67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9AB7CBB-0A18-43F4-9EDD-E144E03670E0}"/>
              </a:ext>
            </a:extLst>
          </p:cNvPr>
          <p:cNvCxnSpPr>
            <a:stCxn id="55" idx="0"/>
            <a:endCxn id="49" idx="0"/>
          </p:cNvCxnSpPr>
          <p:nvPr/>
        </p:nvCxnSpPr>
        <p:spPr>
          <a:xfrm flipH="1">
            <a:off x="7428600" y="5970141"/>
            <a:ext cx="1076629" cy="50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B72109F-F02A-4791-961E-5C47B49103DC}"/>
              </a:ext>
            </a:extLst>
          </p:cNvPr>
          <p:cNvCxnSpPr>
            <a:stCxn id="55" idx="0"/>
            <a:endCxn id="50" idx="0"/>
          </p:cNvCxnSpPr>
          <p:nvPr/>
        </p:nvCxnSpPr>
        <p:spPr>
          <a:xfrm>
            <a:off x="8505225" y="5970145"/>
            <a:ext cx="1302778" cy="50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08DBF56A-155F-48FB-BFC7-345E0DE181FE}"/>
              </a:ext>
            </a:extLst>
          </p:cNvPr>
          <p:cNvCxnSpPr>
            <a:cxnSpLocks/>
            <a:stCxn id="25" idx="2"/>
            <a:endCxn id="57" idx="1"/>
          </p:cNvCxnSpPr>
          <p:nvPr/>
        </p:nvCxnSpPr>
        <p:spPr>
          <a:xfrm rot="16200000" flipH="1">
            <a:off x="3671589" y="3429230"/>
            <a:ext cx="559383" cy="208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F7EEB45-725E-43D0-88E1-FAF421968409}"/>
              </a:ext>
            </a:extLst>
          </p:cNvPr>
          <p:cNvSpPr txBox="1"/>
          <p:nvPr/>
        </p:nvSpPr>
        <p:spPr>
          <a:xfrm>
            <a:off x="2889381" y="4362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打包部署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36862D3-B103-42EC-8C0C-FCCA8051C030}"/>
              </a:ext>
            </a:extLst>
          </p:cNvPr>
          <p:cNvSpPr txBox="1"/>
          <p:nvPr/>
        </p:nvSpPr>
        <p:spPr>
          <a:xfrm>
            <a:off x="2943659" y="25502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编译构建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143F476-1FBD-4F60-AC85-9FBC43797A78}"/>
              </a:ext>
            </a:extLst>
          </p:cNvPr>
          <p:cNvSpPr/>
          <p:nvPr/>
        </p:nvSpPr>
        <p:spPr>
          <a:xfrm>
            <a:off x="1665649" y="5148657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RF</a:t>
            </a:r>
            <a:r>
              <a:rPr lang="en-US" altLang="zh-CN" dirty="0"/>
              <a:t>)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1E76665-E025-48DC-BEB1-91E2035003D3}"/>
              </a:ext>
            </a:extLst>
          </p:cNvPr>
          <p:cNvCxnSpPr>
            <a:stCxn id="25" idx="2"/>
            <a:endCxn id="95" idx="0"/>
          </p:cNvCxnSpPr>
          <p:nvPr/>
        </p:nvCxnSpPr>
        <p:spPr>
          <a:xfrm>
            <a:off x="2907444" y="4193372"/>
            <a:ext cx="0" cy="95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F36CBC68-5A3C-479A-99DF-3B241078717A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5400000" flipH="1" flipV="1">
            <a:off x="8618302" y="5698355"/>
            <a:ext cx="1" cy="237940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11A9757-AFED-440E-A269-0E28AE2B941A}"/>
              </a:ext>
            </a:extLst>
          </p:cNvPr>
          <p:cNvSpPr txBox="1"/>
          <p:nvPr/>
        </p:nvSpPr>
        <p:spPr>
          <a:xfrm>
            <a:off x="8326030" y="7206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数据同步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8ABBC9C-8D4A-4F7A-A2FD-B779DCEA5B5A}"/>
              </a:ext>
            </a:extLst>
          </p:cNvPr>
          <p:cNvSpPr txBox="1"/>
          <p:nvPr/>
        </p:nvSpPr>
        <p:spPr>
          <a:xfrm>
            <a:off x="8558961" y="37456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负载均衡和高可用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9BABD538-F527-4789-B597-5BF3CD2BC59F}"/>
              </a:ext>
            </a:extLst>
          </p:cNvPr>
          <p:cNvSpPr/>
          <p:nvPr/>
        </p:nvSpPr>
        <p:spPr>
          <a:xfrm>
            <a:off x="1661030" y="2946149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包仓库</a:t>
            </a:r>
            <a:r>
              <a:rPr lang="en-US" altLang="zh-CN" dirty="0"/>
              <a:t>(Nexus)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CFE898A-3A0B-40E0-AB3A-59BDC3C2F48C}"/>
              </a:ext>
            </a:extLst>
          </p:cNvPr>
          <p:cNvCxnSpPr>
            <a:stCxn id="20" idx="2"/>
            <a:endCxn id="103" idx="0"/>
          </p:cNvCxnSpPr>
          <p:nvPr/>
        </p:nvCxnSpPr>
        <p:spPr>
          <a:xfrm>
            <a:off x="2902825" y="2559214"/>
            <a:ext cx="0" cy="38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7AE17A41-214B-42AC-B8B5-57F35FD3296C}"/>
              </a:ext>
            </a:extLst>
          </p:cNvPr>
          <p:cNvCxnSpPr>
            <a:stCxn id="103" idx="2"/>
            <a:endCxn id="25" idx="0"/>
          </p:cNvCxnSpPr>
          <p:nvPr/>
        </p:nvCxnSpPr>
        <p:spPr>
          <a:xfrm rot="16200000" flipH="1">
            <a:off x="2696943" y="3567452"/>
            <a:ext cx="416391" cy="4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4D6409B-88D2-4F1F-8967-5A05E264685E}"/>
              </a:ext>
            </a:extLst>
          </p:cNvPr>
          <p:cNvSpPr/>
          <p:nvPr/>
        </p:nvSpPr>
        <p:spPr>
          <a:xfrm>
            <a:off x="4127918" y="3295492"/>
            <a:ext cx="7020232" cy="8494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D1CF5F-74E5-4E9A-9F50-1B14A980873E}"/>
              </a:ext>
            </a:extLst>
          </p:cNvPr>
          <p:cNvSpPr/>
          <p:nvPr/>
        </p:nvSpPr>
        <p:spPr>
          <a:xfrm>
            <a:off x="4127918" y="4769745"/>
            <a:ext cx="7020232" cy="9919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3835C2-5C11-4AA2-9323-335B41025F34}"/>
              </a:ext>
            </a:extLst>
          </p:cNvPr>
          <p:cNvSpPr/>
          <p:nvPr/>
        </p:nvSpPr>
        <p:spPr>
          <a:xfrm>
            <a:off x="6852203" y="3537448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B42B6C0-433C-4B0E-93CC-6540F8347634}"/>
              </a:ext>
            </a:extLst>
          </p:cNvPr>
          <p:cNvSpPr/>
          <p:nvPr/>
        </p:nvSpPr>
        <p:spPr>
          <a:xfrm>
            <a:off x="5741158" y="4953293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05564D-E318-43CF-933B-36FB386DF5FC}"/>
              </a:ext>
            </a:extLst>
          </p:cNvPr>
          <p:cNvSpPr/>
          <p:nvPr/>
        </p:nvSpPr>
        <p:spPr>
          <a:xfrm>
            <a:off x="8218887" y="4953293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D9BA9AE-C947-4C36-AFE8-D8A5C35C89C1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591648" y="3952866"/>
            <a:ext cx="1111045" cy="100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A45E40-3C08-4D10-AA35-F5A65391596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7702689" y="3952866"/>
            <a:ext cx="1366684" cy="100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6241DA0-1FC6-4106-BE51-3BADEC6DAD60}"/>
              </a:ext>
            </a:extLst>
          </p:cNvPr>
          <p:cNvSpPr txBox="1"/>
          <p:nvPr/>
        </p:nvSpPr>
        <p:spPr>
          <a:xfrm>
            <a:off x="8604365" y="354867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7A490B-AA43-41E3-984B-E88E9A49CD46}"/>
              </a:ext>
            </a:extLst>
          </p:cNvPr>
          <p:cNvSpPr txBox="1"/>
          <p:nvPr/>
        </p:nvSpPr>
        <p:spPr>
          <a:xfrm>
            <a:off x="5543923" y="539233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192.168.1.106:80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3FB449-24C8-4729-933A-5130CFD20B64}"/>
              </a:ext>
            </a:extLst>
          </p:cNvPr>
          <p:cNvSpPr txBox="1"/>
          <p:nvPr/>
        </p:nvSpPr>
        <p:spPr>
          <a:xfrm>
            <a:off x="8065759" y="539233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192.168.1.107:80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6BD8CD-F3BA-4322-A5CE-7E265C253FB4}"/>
              </a:ext>
            </a:extLst>
          </p:cNvPr>
          <p:cNvSpPr txBox="1"/>
          <p:nvPr/>
        </p:nvSpPr>
        <p:spPr>
          <a:xfrm>
            <a:off x="6770158" y="40663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389BFB-203D-44E2-B525-17EDE79A4290}"/>
              </a:ext>
            </a:extLst>
          </p:cNvPr>
          <p:cNvSpPr txBox="1"/>
          <p:nvPr/>
        </p:nvSpPr>
        <p:spPr>
          <a:xfrm>
            <a:off x="8153869" y="40663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8082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40009E7-1DE6-40F2-80FF-D77E27D6B581}"/>
              </a:ext>
            </a:extLst>
          </p:cNvPr>
          <p:cNvCxnSpPr>
            <a:endCxn id="4" idx="0"/>
          </p:cNvCxnSpPr>
          <p:nvPr/>
        </p:nvCxnSpPr>
        <p:spPr>
          <a:xfrm>
            <a:off x="7702692" y="2898977"/>
            <a:ext cx="1" cy="63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782A635-D03B-4DBD-8E2D-B5E268C151F3}"/>
              </a:ext>
            </a:extLst>
          </p:cNvPr>
          <p:cNvSpPr/>
          <p:nvPr/>
        </p:nvSpPr>
        <p:spPr>
          <a:xfrm>
            <a:off x="4127919" y="2441034"/>
            <a:ext cx="7020232" cy="4154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14077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47F6D18-B090-40DD-81E6-9BDB7222EA3C}"/>
              </a:ext>
            </a:extLst>
          </p:cNvPr>
          <p:cNvSpPr/>
          <p:nvPr/>
        </p:nvSpPr>
        <p:spPr>
          <a:xfrm>
            <a:off x="4015452" y="2995384"/>
            <a:ext cx="7020232" cy="9919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C7C5F24-F92A-4A86-B2AE-41613A8FCC46}"/>
              </a:ext>
            </a:extLst>
          </p:cNvPr>
          <p:cNvSpPr/>
          <p:nvPr/>
        </p:nvSpPr>
        <p:spPr>
          <a:xfrm>
            <a:off x="4015452" y="2074976"/>
            <a:ext cx="7020232" cy="4064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endParaRPr lang="en-US" altLang="zh-CN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73E55C-A415-4351-A455-E545FA8EE59C}"/>
              </a:ext>
            </a:extLst>
          </p:cNvPr>
          <p:cNvCxnSpPr>
            <a:cxnSpLocks/>
            <a:stCxn id="69" idx="2"/>
            <a:endCxn id="64" idx="0"/>
          </p:cNvCxnSpPr>
          <p:nvPr/>
        </p:nvCxnSpPr>
        <p:spPr>
          <a:xfrm>
            <a:off x="7525568" y="2481416"/>
            <a:ext cx="0" cy="51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B29A048-5D39-4535-8F22-A58DBD32DDEB}"/>
              </a:ext>
            </a:extLst>
          </p:cNvPr>
          <p:cNvSpPr/>
          <p:nvPr/>
        </p:nvSpPr>
        <p:spPr>
          <a:xfrm>
            <a:off x="4244772" y="3413704"/>
            <a:ext cx="2977175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03A1689-AB2C-4034-8AA6-64B0B45E598F}"/>
              </a:ext>
            </a:extLst>
          </p:cNvPr>
          <p:cNvSpPr/>
          <p:nvPr/>
        </p:nvSpPr>
        <p:spPr>
          <a:xfrm>
            <a:off x="7900375" y="3413703"/>
            <a:ext cx="2977175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A0CDAB6-1614-408C-8D26-F7F67764127E}"/>
              </a:ext>
            </a:extLst>
          </p:cNvPr>
          <p:cNvSpPr txBox="1"/>
          <p:nvPr/>
        </p:nvSpPr>
        <p:spPr>
          <a:xfrm>
            <a:off x="7534972" y="252979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VIP</a:t>
            </a:r>
            <a:r>
              <a:rPr lang="en-US" altLang="zh-CN" dirty="0">
                <a:solidFill>
                  <a:srgbClr val="FF0000"/>
                </a:solidFill>
              </a:rPr>
              <a:t>: 192.168.1.104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2E938-C5F3-45F4-AF7E-E4AD43F0C8A7}"/>
              </a:ext>
            </a:extLst>
          </p:cNvPr>
          <p:cNvSpPr txBox="1"/>
          <p:nvPr/>
        </p:nvSpPr>
        <p:spPr>
          <a:xfrm>
            <a:off x="9226095" y="301136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192.168.1.103</a:t>
            </a:r>
            <a:endParaRPr lang="zh-CN" altLang="en-US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FE9A05C-1F2F-4AA9-84FC-2827E7CC71EE}"/>
              </a:ext>
            </a:extLst>
          </p:cNvPr>
          <p:cNvCxnSpPr>
            <a:cxnSpLocks/>
            <a:stCxn id="64" idx="0"/>
            <a:endCxn id="71" idx="0"/>
          </p:cNvCxnSpPr>
          <p:nvPr/>
        </p:nvCxnSpPr>
        <p:spPr>
          <a:xfrm flipH="1">
            <a:off x="5733356" y="2995384"/>
            <a:ext cx="1792212" cy="41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B405F7F-B401-4556-A5B9-7CB80732A32D}"/>
              </a:ext>
            </a:extLst>
          </p:cNvPr>
          <p:cNvCxnSpPr>
            <a:cxnSpLocks/>
            <a:stCxn id="64" idx="0"/>
            <a:endCxn id="72" idx="0"/>
          </p:cNvCxnSpPr>
          <p:nvPr/>
        </p:nvCxnSpPr>
        <p:spPr>
          <a:xfrm>
            <a:off x="7525572" y="2995388"/>
            <a:ext cx="1863391" cy="41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A155939-8DC3-438F-BEC4-4F49B6C1F13C}"/>
              </a:ext>
            </a:extLst>
          </p:cNvPr>
          <p:cNvCxnSpPr>
            <a:cxnSpLocks/>
            <a:stCxn id="64" idx="2"/>
            <a:endCxn id="103" idx="0"/>
          </p:cNvCxnSpPr>
          <p:nvPr/>
        </p:nvCxnSpPr>
        <p:spPr>
          <a:xfrm flipH="1">
            <a:off x="5542498" y="3987314"/>
            <a:ext cx="1983070" cy="51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36BC3FC9-478E-472C-8B2D-07E6E30CD785}"/>
              </a:ext>
            </a:extLst>
          </p:cNvPr>
          <p:cNvSpPr txBox="1"/>
          <p:nvPr/>
        </p:nvSpPr>
        <p:spPr>
          <a:xfrm>
            <a:off x="4340051" y="300456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192.168.1.102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38946FC-165D-4DA9-BB81-88003FD01C8D}"/>
              </a:ext>
            </a:extLst>
          </p:cNvPr>
          <p:cNvSpPr txBox="1"/>
          <p:nvPr/>
        </p:nvSpPr>
        <p:spPr>
          <a:xfrm>
            <a:off x="6515033" y="41189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8081</a:t>
            </a:r>
            <a:endParaRPr lang="zh-CN" altLang="en-US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771B7E65-9AA6-4391-8140-DCDF95A5B8AD}"/>
              </a:ext>
            </a:extLst>
          </p:cNvPr>
          <p:cNvSpPr/>
          <p:nvPr/>
        </p:nvSpPr>
        <p:spPr>
          <a:xfrm>
            <a:off x="4015456" y="4499769"/>
            <a:ext cx="3054091" cy="1756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2176F10-C0AD-4A8A-A4E4-5028B1B0E132}"/>
              </a:ext>
            </a:extLst>
          </p:cNvPr>
          <p:cNvSpPr/>
          <p:nvPr/>
        </p:nvSpPr>
        <p:spPr>
          <a:xfrm>
            <a:off x="4317156" y="4974233"/>
            <a:ext cx="2411317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76CF00B-40A0-4390-885D-0829BA6072B3}"/>
              </a:ext>
            </a:extLst>
          </p:cNvPr>
          <p:cNvSpPr/>
          <p:nvPr/>
        </p:nvSpPr>
        <p:spPr>
          <a:xfrm>
            <a:off x="4312236" y="5747464"/>
            <a:ext cx="241928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B503FA-C5E6-4698-BAFD-FF681683921A}"/>
              </a:ext>
            </a:extLst>
          </p:cNvPr>
          <p:cNvSpPr txBox="1"/>
          <p:nvPr/>
        </p:nvSpPr>
        <p:spPr>
          <a:xfrm>
            <a:off x="4622191" y="461601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192.168.1.106:80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B88D74D-2718-4509-9763-48704B278EA7}"/>
              </a:ext>
            </a:extLst>
          </p:cNvPr>
          <p:cNvSpPr txBox="1"/>
          <p:nvPr/>
        </p:nvSpPr>
        <p:spPr>
          <a:xfrm>
            <a:off x="4616608" y="537813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192.168.1.108:80</a:t>
            </a:r>
            <a:endParaRPr lang="zh-CN" altLang="en-US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BEF01F7-A209-4A8F-9B3E-9B20F9610E9F}"/>
              </a:ext>
            </a:extLst>
          </p:cNvPr>
          <p:cNvSpPr/>
          <p:nvPr/>
        </p:nvSpPr>
        <p:spPr>
          <a:xfrm>
            <a:off x="7901581" y="4499769"/>
            <a:ext cx="3054091" cy="1756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C90914D4-A271-42C7-88F5-A224A50AD2FB}"/>
              </a:ext>
            </a:extLst>
          </p:cNvPr>
          <p:cNvSpPr/>
          <p:nvPr/>
        </p:nvSpPr>
        <p:spPr>
          <a:xfrm>
            <a:off x="8203281" y="4974233"/>
            <a:ext cx="2411317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A07D90B-4A55-473C-944F-1BB9BD2C0D58}"/>
              </a:ext>
            </a:extLst>
          </p:cNvPr>
          <p:cNvSpPr/>
          <p:nvPr/>
        </p:nvSpPr>
        <p:spPr>
          <a:xfrm>
            <a:off x="8198361" y="5747464"/>
            <a:ext cx="241928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A92ABFA-5E0A-4DB4-B408-1B405A8A7217}"/>
              </a:ext>
            </a:extLst>
          </p:cNvPr>
          <p:cNvSpPr txBox="1"/>
          <p:nvPr/>
        </p:nvSpPr>
        <p:spPr>
          <a:xfrm>
            <a:off x="8508316" y="461601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192.168.1.107:80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7F89E21-3D9E-49E3-8D0A-E7E223E8230C}"/>
              </a:ext>
            </a:extLst>
          </p:cNvPr>
          <p:cNvSpPr txBox="1"/>
          <p:nvPr/>
        </p:nvSpPr>
        <p:spPr>
          <a:xfrm>
            <a:off x="8502733" y="537813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192.168.1.109:80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3C9C86B-E268-4CAC-AEE3-0F45D3DC4A4A}"/>
              </a:ext>
            </a:extLst>
          </p:cNvPr>
          <p:cNvCxnSpPr>
            <a:stCxn id="64" idx="2"/>
            <a:endCxn id="113" idx="0"/>
          </p:cNvCxnSpPr>
          <p:nvPr/>
        </p:nvCxnSpPr>
        <p:spPr>
          <a:xfrm>
            <a:off x="7525572" y="3987314"/>
            <a:ext cx="1903055" cy="51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3B50558-2C99-43A4-A6EA-AE23554A90C9}"/>
              </a:ext>
            </a:extLst>
          </p:cNvPr>
          <p:cNvSpPr txBox="1"/>
          <p:nvPr/>
        </p:nvSpPr>
        <p:spPr>
          <a:xfrm>
            <a:off x="7900375" y="41304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0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C7C5F24-F92A-4A86-B2AE-41613A8FCC46}"/>
              </a:ext>
            </a:extLst>
          </p:cNvPr>
          <p:cNvSpPr/>
          <p:nvPr/>
        </p:nvSpPr>
        <p:spPr>
          <a:xfrm>
            <a:off x="2877311" y="1383060"/>
            <a:ext cx="8449799" cy="82401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B100F23-57D8-439A-9308-06AF3EF6887D}"/>
              </a:ext>
            </a:extLst>
          </p:cNvPr>
          <p:cNvSpPr/>
          <p:nvPr/>
        </p:nvSpPr>
        <p:spPr>
          <a:xfrm>
            <a:off x="2877311" y="3076716"/>
            <a:ext cx="8449799" cy="12880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BA148A32-3CCB-489A-8EE5-64C20F63CF60}"/>
              </a:ext>
            </a:extLst>
          </p:cNvPr>
          <p:cNvSpPr/>
          <p:nvPr/>
        </p:nvSpPr>
        <p:spPr>
          <a:xfrm>
            <a:off x="3073103" y="3472717"/>
            <a:ext cx="3290199" cy="585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KeepAlived + MySql_01</a:t>
            </a:r>
            <a:r>
              <a:rPr lang="zh-CN" altLang="en-US" dirty="0"/>
              <a:t>（</a:t>
            </a:r>
            <a:r>
              <a:rPr lang="en-US" altLang="zh-CN" dirty="0"/>
              <a:t>192.168.1.132</a:t>
            </a:r>
            <a:r>
              <a:rPr lang="zh-CN" altLang="en-US" dirty="0"/>
              <a:t>）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2EF126C-849F-4709-83DB-8E2AB0CCF587}"/>
              </a:ext>
            </a:extLst>
          </p:cNvPr>
          <p:cNvSpPr/>
          <p:nvPr/>
        </p:nvSpPr>
        <p:spPr>
          <a:xfrm>
            <a:off x="7902827" y="3472717"/>
            <a:ext cx="3265045" cy="585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 + MySql_02</a:t>
            </a:r>
            <a:r>
              <a:rPr lang="zh-CN" altLang="en-US" dirty="0"/>
              <a:t> （</a:t>
            </a:r>
            <a:r>
              <a:rPr lang="en-US" altLang="zh-CN" dirty="0"/>
              <a:t>192.168.1.133</a:t>
            </a:r>
            <a:r>
              <a:rPr lang="zh-CN" altLang="en-US" dirty="0"/>
              <a:t>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B3B4904-5D5E-4BEE-8041-DA6F1A326A25}"/>
              </a:ext>
            </a:extLst>
          </p:cNvPr>
          <p:cNvSpPr txBox="1"/>
          <p:nvPr/>
        </p:nvSpPr>
        <p:spPr>
          <a:xfrm>
            <a:off x="7102210" y="2462193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192.168.1.134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CDEF35E-DAAE-4C31-82BA-6C4F939F00EC}"/>
              </a:ext>
            </a:extLst>
          </p:cNvPr>
          <p:cNvCxnSpPr>
            <a:cxnSpLocks/>
            <a:stCxn id="70" idx="0"/>
            <a:endCxn id="91" idx="0"/>
          </p:cNvCxnSpPr>
          <p:nvPr/>
        </p:nvCxnSpPr>
        <p:spPr>
          <a:xfrm flipH="1">
            <a:off x="4718203" y="3076716"/>
            <a:ext cx="2384008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9BC1703-4D01-427C-BDE9-C09A442B9306}"/>
              </a:ext>
            </a:extLst>
          </p:cNvPr>
          <p:cNvCxnSpPr>
            <a:cxnSpLocks/>
            <a:stCxn id="70" idx="0"/>
            <a:endCxn id="92" idx="0"/>
          </p:cNvCxnSpPr>
          <p:nvPr/>
        </p:nvCxnSpPr>
        <p:spPr>
          <a:xfrm>
            <a:off x="7102211" y="3076716"/>
            <a:ext cx="2433139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9F60070-AC3A-4564-AD90-7D9C304ED9A5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7102211" y="2207078"/>
            <a:ext cx="0" cy="8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7BB36D6-3541-483A-9C94-3151AB4310C5}"/>
              </a:ext>
            </a:extLst>
          </p:cNvPr>
          <p:cNvCxnSpPr/>
          <p:nvPr/>
        </p:nvCxnSpPr>
        <p:spPr>
          <a:xfrm>
            <a:off x="6363302" y="3623189"/>
            <a:ext cx="1539525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140DE28-D2FC-4ACB-9588-2F2661382BEC}"/>
              </a:ext>
            </a:extLst>
          </p:cNvPr>
          <p:cNvSpPr txBox="1"/>
          <p:nvPr/>
        </p:nvSpPr>
        <p:spPr>
          <a:xfrm>
            <a:off x="6733330" y="3919765"/>
            <a:ext cx="182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主主同步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285A37-4D48-43CF-849F-F5187D63B0B1}"/>
              </a:ext>
            </a:extLst>
          </p:cNvPr>
          <p:cNvCxnSpPr>
            <a:cxnSpLocks/>
          </p:cNvCxnSpPr>
          <p:nvPr/>
        </p:nvCxnSpPr>
        <p:spPr>
          <a:xfrm flipH="1">
            <a:off x="6363303" y="3864864"/>
            <a:ext cx="1539524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6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75DE53D-16E8-4A5E-8CC9-19CE85ABFE07}"/>
              </a:ext>
            </a:extLst>
          </p:cNvPr>
          <p:cNvSpPr/>
          <p:nvPr/>
        </p:nvSpPr>
        <p:spPr>
          <a:xfrm>
            <a:off x="408475" y="2945637"/>
            <a:ext cx="13317905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C7C5F24-F92A-4A86-B2AE-41613A8FCC46}"/>
              </a:ext>
            </a:extLst>
          </p:cNvPr>
          <p:cNvSpPr/>
          <p:nvPr/>
        </p:nvSpPr>
        <p:spPr>
          <a:xfrm>
            <a:off x="408475" y="1383060"/>
            <a:ext cx="13317906" cy="4064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endParaRPr lang="en-US" altLang="zh-CN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47F6D18-B090-40DD-81E6-9BDB7222EA3C}"/>
              </a:ext>
            </a:extLst>
          </p:cNvPr>
          <p:cNvSpPr/>
          <p:nvPr/>
        </p:nvSpPr>
        <p:spPr>
          <a:xfrm>
            <a:off x="408475" y="4344378"/>
            <a:ext cx="6494548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B29A048-5D39-4535-8F22-A58DBD32DDEB}"/>
              </a:ext>
            </a:extLst>
          </p:cNvPr>
          <p:cNvSpPr/>
          <p:nvPr/>
        </p:nvSpPr>
        <p:spPr>
          <a:xfrm>
            <a:off x="620621" y="4741064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03A1689-AB2C-4034-8AA6-64B0B45E598F}"/>
              </a:ext>
            </a:extLst>
          </p:cNvPr>
          <p:cNvSpPr/>
          <p:nvPr/>
        </p:nvSpPr>
        <p:spPr>
          <a:xfrm>
            <a:off x="4002488" y="4741063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A0CDAB6-1614-408C-8D26-F7F67764127E}"/>
              </a:ext>
            </a:extLst>
          </p:cNvPr>
          <p:cNvSpPr txBox="1"/>
          <p:nvPr/>
        </p:nvSpPr>
        <p:spPr>
          <a:xfrm>
            <a:off x="3872794" y="3926372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192.168.1.104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2E938-C5F3-45F4-AF7E-E4AD43F0C8A7}"/>
              </a:ext>
            </a:extLst>
          </p:cNvPr>
          <p:cNvSpPr txBox="1"/>
          <p:nvPr/>
        </p:nvSpPr>
        <p:spPr>
          <a:xfrm>
            <a:off x="5228938" y="4359534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192.168.1.103</a:t>
            </a:r>
            <a:endParaRPr lang="zh-CN" altLang="en-US" sz="1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FE9A05C-1F2F-4AA9-84FC-2827E7CC71EE}"/>
              </a:ext>
            </a:extLst>
          </p:cNvPr>
          <p:cNvCxnSpPr>
            <a:cxnSpLocks/>
            <a:stCxn id="64" idx="0"/>
            <a:endCxn id="71" idx="0"/>
          </p:cNvCxnSpPr>
          <p:nvPr/>
        </p:nvCxnSpPr>
        <p:spPr>
          <a:xfrm flipH="1">
            <a:off x="1997742" y="4344376"/>
            <a:ext cx="1658009" cy="3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B405F7F-B401-4556-A5B9-7CB80732A32D}"/>
              </a:ext>
            </a:extLst>
          </p:cNvPr>
          <p:cNvCxnSpPr>
            <a:cxnSpLocks/>
            <a:stCxn id="64" idx="0"/>
            <a:endCxn id="72" idx="0"/>
          </p:cNvCxnSpPr>
          <p:nvPr/>
        </p:nvCxnSpPr>
        <p:spPr>
          <a:xfrm>
            <a:off x="3655751" y="4344380"/>
            <a:ext cx="1723858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A155939-8DC3-438F-BEC4-4F49B6C1F13C}"/>
              </a:ext>
            </a:extLst>
          </p:cNvPr>
          <p:cNvCxnSpPr>
            <a:cxnSpLocks/>
            <a:stCxn id="64" idx="2"/>
            <a:endCxn id="103" idx="0"/>
          </p:cNvCxnSpPr>
          <p:nvPr/>
        </p:nvCxnSpPr>
        <p:spPr>
          <a:xfrm flipH="1">
            <a:off x="1821176" y="5285009"/>
            <a:ext cx="1834575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36BC3FC9-478E-472C-8B2D-07E6E30CD785}"/>
              </a:ext>
            </a:extLst>
          </p:cNvPr>
          <p:cNvSpPr txBox="1"/>
          <p:nvPr/>
        </p:nvSpPr>
        <p:spPr>
          <a:xfrm>
            <a:off x="708768" y="4353080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192.168.1.102</a:t>
            </a:r>
            <a:endParaRPr lang="zh-CN" altLang="en-US" sz="1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38946FC-165D-4DA9-BB81-88003FD01C8D}"/>
              </a:ext>
            </a:extLst>
          </p:cNvPr>
          <p:cNvSpPr txBox="1"/>
          <p:nvPr/>
        </p:nvSpPr>
        <p:spPr>
          <a:xfrm>
            <a:off x="2720882" y="5409809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8081</a:t>
            </a:r>
            <a:endParaRPr lang="zh-CN" altLang="en-US" sz="1400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771B7E65-9AA6-4391-8140-DCDF95A5B8AD}"/>
              </a:ext>
            </a:extLst>
          </p:cNvPr>
          <p:cNvSpPr/>
          <p:nvPr/>
        </p:nvSpPr>
        <p:spPr>
          <a:xfrm>
            <a:off x="408479" y="5770967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2176F10-C0AD-4A8A-A4E4-5028B1B0E132}"/>
              </a:ext>
            </a:extLst>
          </p:cNvPr>
          <p:cNvSpPr/>
          <p:nvPr/>
        </p:nvSpPr>
        <p:spPr>
          <a:xfrm>
            <a:off x="687585" y="622089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76CF00B-40A0-4390-885D-0829BA6072B3}"/>
              </a:ext>
            </a:extLst>
          </p:cNvPr>
          <p:cNvSpPr/>
          <p:nvPr/>
        </p:nvSpPr>
        <p:spPr>
          <a:xfrm>
            <a:off x="683037" y="6954138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B503FA-C5E6-4698-BAFD-FF681683921A}"/>
              </a:ext>
            </a:extLst>
          </p:cNvPr>
          <p:cNvSpPr txBox="1"/>
          <p:nvPr/>
        </p:nvSpPr>
        <p:spPr>
          <a:xfrm>
            <a:off x="969781" y="588119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192.168.1.106:80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B88D74D-2718-4509-9763-48704B278EA7}"/>
              </a:ext>
            </a:extLst>
          </p:cNvPr>
          <p:cNvSpPr txBox="1"/>
          <p:nvPr/>
        </p:nvSpPr>
        <p:spPr>
          <a:xfrm>
            <a:off x="964616" y="660390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192.168.1.108:80</a:t>
            </a:r>
            <a:endParaRPr lang="zh-CN" altLang="en-US" sz="1400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BEF01F7-A209-4A8F-9B3E-9B20F9610E9F}"/>
              </a:ext>
            </a:extLst>
          </p:cNvPr>
          <p:cNvSpPr/>
          <p:nvPr/>
        </p:nvSpPr>
        <p:spPr>
          <a:xfrm>
            <a:off x="4003606" y="5770967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C90914D4-A271-42C7-88F5-A224A50AD2FB}"/>
              </a:ext>
            </a:extLst>
          </p:cNvPr>
          <p:cNvSpPr/>
          <p:nvPr/>
        </p:nvSpPr>
        <p:spPr>
          <a:xfrm>
            <a:off x="4282712" y="622089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A07D90B-4A55-473C-944F-1BB9BD2C0D58}"/>
              </a:ext>
            </a:extLst>
          </p:cNvPr>
          <p:cNvSpPr/>
          <p:nvPr/>
        </p:nvSpPr>
        <p:spPr>
          <a:xfrm>
            <a:off x="4278164" y="6954138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A92ABFA-5E0A-4DB4-B408-1B405A8A7217}"/>
              </a:ext>
            </a:extLst>
          </p:cNvPr>
          <p:cNvSpPr txBox="1"/>
          <p:nvPr/>
        </p:nvSpPr>
        <p:spPr>
          <a:xfrm>
            <a:off x="4564908" y="588119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192.168.1.107:80</a:t>
            </a:r>
            <a:endParaRPr lang="zh-CN" altLang="en-US" sz="14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7F89E21-3D9E-49E3-8D0A-E7E223E8230C}"/>
              </a:ext>
            </a:extLst>
          </p:cNvPr>
          <p:cNvSpPr txBox="1"/>
          <p:nvPr/>
        </p:nvSpPr>
        <p:spPr>
          <a:xfrm>
            <a:off x="4559743" y="660390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192.168.1.109:80</a:t>
            </a:r>
            <a:endParaRPr lang="zh-CN" altLang="en-US" sz="1400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3C9C86B-E268-4CAC-AEE3-0F45D3DC4A4A}"/>
              </a:ext>
            </a:extLst>
          </p:cNvPr>
          <p:cNvCxnSpPr>
            <a:stCxn id="64" idx="2"/>
            <a:endCxn id="113" idx="0"/>
          </p:cNvCxnSpPr>
          <p:nvPr/>
        </p:nvCxnSpPr>
        <p:spPr>
          <a:xfrm>
            <a:off x="3655751" y="5285009"/>
            <a:ext cx="1760552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3B50558-2C99-43A4-A6EA-AE23554A90C9}"/>
              </a:ext>
            </a:extLst>
          </p:cNvPr>
          <p:cNvSpPr txBox="1"/>
          <p:nvPr/>
        </p:nvSpPr>
        <p:spPr>
          <a:xfrm>
            <a:off x="4002488" y="5420734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8082</a:t>
            </a:r>
            <a:endParaRPr lang="zh-CN" altLang="en-US" sz="1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3C6E439-94CC-4FE6-B318-1D04C6580DC6}"/>
              </a:ext>
            </a:extLst>
          </p:cNvPr>
          <p:cNvSpPr/>
          <p:nvPr/>
        </p:nvSpPr>
        <p:spPr>
          <a:xfrm>
            <a:off x="7231833" y="4347272"/>
            <a:ext cx="6494548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D3E34F1-7A41-4905-8FFE-10437B65DEAA}"/>
              </a:ext>
            </a:extLst>
          </p:cNvPr>
          <p:cNvSpPr/>
          <p:nvPr/>
        </p:nvSpPr>
        <p:spPr>
          <a:xfrm>
            <a:off x="7443979" y="4743958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81FB2FB-82B3-4A67-B86F-7EF6543AC7F8}"/>
              </a:ext>
            </a:extLst>
          </p:cNvPr>
          <p:cNvSpPr/>
          <p:nvPr/>
        </p:nvSpPr>
        <p:spPr>
          <a:xfrm>
            <a:off x="10825846" y="4743957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7DCE04-DAD0-491E-A8AF-01732D57142B}"/>
              </a:ext>
            </a:extLst>
          </p:cNvPr>
          <p:cNvSpPr txBox="1"/>
          <p:nvPr/>
        </p:nvSpPr>
        <p:spPr>
          <a:xfrm>
            <a:off x="9232685" y="3901566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192.168.1.104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C5DDE6-DAC1-4DEA-9439-2CC4C21832B4}"/>
              </a:ext>
            </a:extLst>
          </p:cNvPr>
          <p:cNvSpPr txBox="1"/>
          <p:nvPr/>
        </p:nvSpPr>
        <p:spPr>
          <a:xfrm>
            <a:off x="12052296" y="4362428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192.168.1.113</a:t>
            </a:r>
            <a:endParaRPr lang="zh-CN" altLang="en-US" sz="1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40FF687-9F88-4CC8-96D1-87BF414E1EF9}"/>
              </a:ext>
            </a:extLst>
          </p:cNvPr>
          <p:cNvCxnSpPr>
            <a:cxnSpLocks/>
            <a:stCxn id="55" idx="0"/>
            <a:endCxn id="56" idx="0"/>
          </p:cNvCxnSpPr>
          <p:nvPr/>
        </p:nvCxnSpPr>
        <p:spPr>
          <a:xfrm flipH="1">
            <a:off x="8821100" y="4347270"/>
            <a:ext cx="1658009" cy="3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6A1C168-8585-4C1F-AB04-152D497FB932}"/>
              </a:ext>
            </a:extLst>
          </p:cNvPr>
          <p:cNvCxnSpPr>
            <a:cxnSpLocks/>
            <a:stCxn id="55" idx="0"/>
            <a:endCxn id="57" idx="0"/>
          </p:cNvCxnSpPr>
          <p:nvPr/>
        </p:nvCxnSpPr>
        <p:spPr>
          <a:xfrm>
            <a:off x="10479109" y="4347274"/>
            <a:ext cx="1723858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223101D-F057-434E-895A-1F82B53C1DDE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 flipH="1">
            <a:off x="8644534" y="5287903"/>
            <a:ext cx="1834575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44AB7D4-453A-49B7-8D90-5AB529EF6ACC}"/>
              </a:ext>
            </a:extLst>
          </p:cNvPr>
          <p:cNvSpPr txBox="1"/>
          <p:nvPr/>
        </p:nvSpPr>
        <p:spPr>
          <a:xfrm>
            <a:off x="7532126" y="4355974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192.168.1.112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D6A89C-3502-41D6-A1A2-80D4EB1D074D}"/>
              </a:ext>
            </a:extLst>
          </p:cNvPr>
          <p:cNvSpPr txBox="1"/>
          <p:nvPr/>
        </p:nvSpPr>
        <p:spPr>
          <a:xfrm>
            <a:off x="9544240" y="5412703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8081</a:t>
            </a:r>
            <a:endParaRPr lang="zh-CN" altLang="en-US" sz="14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A57E46D-A59E-49D3-B4A8-078A68F2B8FA}"/>
              </a:ext>
            </a:extLst>
          </p:cNvPr>
          <p:cNvSpPr/>
          <p:nvPr/>
        </p:nvSpPr>
        <p:spPr>
          <a:xfrm>
            <a:off x="7231837" y="5773861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4F5DCB9-221B-40AF-8109-27F6A74B3EA6}"/>
              </a:ext>
            </a:extLst>
          </p:cNvPr>
          <p:cNvSpPr/>
          <p:nvPr/>
        </p:nvSpPr>
        <p:spPr>
          <a:xfrm>
            <a:off x="7510943" y="6223787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App03_vm01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5F6838C-A440-4758-8AC2-BC8BABF999F8}"/>
              </a:ext>
            </a:extLst>
          </p:cNvPr>
          <p:cNvSpPr/>
          <p:nvPr/>
        </p:nvSpPr>
        <p:spPr>
          <a:xfrm>
            <a:off x="7506395" y="6957032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App03_vm01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5894A3F-377D-43EE-A2C3-61F956558F61}"/>
              </a:ext>
            </a:extLst>
          </p:cNvPr>
          <p:cNvSpPr txBox="1"/>
          <p:nvPr/>
        </p:nvSpPr>
        <p:spPr>
          <a:xfrm>
            <a:off x="7793139" y="588409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192.168.1.116:80</a:t>
            </a:r>
            <a:endParaRPr lang="zh-CN" altLang="en-US" sz="1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B43AD09-D2FA-46E4-863A-1477C12F325D}"/>
              </a:ext>
            </a:extLst>
          </p:cNvPr>
          <p:cNvSpPr txBox="1"/>
          <p:nvPr/>
        </p:nvSpPr>
        <p:spPr>
          <a:xfrm>
            <a:off x="7787974" y="660680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192.168.1.118:80</a:t>
            </a:r>
            <a:endParaRPr lang="zh-CN" altLang="en-US" sz="14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4B2FF12-8290-4F76-88D6-81F05817407E}"/>
              </a:ext>
            </a:extLst>
          </p:cNvPr>
          <p:cNvSpPr/>
          <p:nvPr/>
        </p:nvSpPr>
        <p:spPr>
          <a:xfrm>
            <a:off x="10826964" y="5773861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A7D7064-3F26-4926-94C0-C7DE30E4AA79}"/>
              </a:ext>
            </a:extLst>
          </p:cNvPr>
          <p:cNvSpPr/>
          <p:nvPr/>
        </p:nvSpPr>
        <p:spPr>
          <a:xfrm>
            <a:off x="11106070" y="6223787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App04_vm01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F868DFB-D26C-46CC-86A8-0CE3FB90DEF7}"/>
              </a:ext>
            </a:extLst>
          </p:cNvPr>
          <p:cNvSpPr/>
          <p:nvPr/>
        </p:nvSpPr>
        <p:spPr>
          <a:xfrm>
            <a:off x="11101522" y="6957032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App04_vm01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5A60B15-89B8-4452-9046-AF223CDB7073}"/>
              </a:ext>
            </a:extLst>
          </p:cNvPr>
          <p:cNvSpPr txBox="1"/>
          <p:nvPr/>
        </p:nvSpPr>
        <p:spPr>
          <a:xfrm>
            <a:off x="11388266" y="588409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192.168.1.117:80</a:t>
            </a:r>
            <a:endParaRPr lang="zh-CN" altLang="en-US" sz="1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9275B35-A6CB-4CC7-B319-4015D6F3905E}"/>
              </a:ext>
            </a:extLst>
          </p:cNvPr>
          <p:cNvSpPr txBox="1"/>
          <p:nvPr/>
        </p:nvSpPr>
        <p:spPr>
          <a:xfrm>
            <a:off x="11383101" y="660680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192.168.1.119:80</a:t>
            </a:r>
            <a:endParaRPr lang="zh-CN" altLang="en-US" sz="14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5ABE8EE-9C40-4FD9-9FBB-EF587A4CE253}"/>
              </a:ext>
            </a:extLst>
          </p:cNvPr>
          <p:cNvCxnSpPr>
            <a:stCxn id="55" idx="2"/>
            <a:endCxn id="80" idx="0"/>
          </p:cNvCxnSpPr>
          <p:nvPr/>
        </p:nvCxnSpPr>
        <p:spPr>
          <a:xfrm>
            <a:off x="10479109" y="5287903"/>
            <a:ext cx="1760552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E28F4FA-015C-40F1-92C1-3D509C37ED71}"/>
              </a:ext>
            </a:extLst>
          </p:cNvPr>
          <p:cNvSpPr txBox="1"/>
          <p:nvPr/>
        </p:nvSpPr>
        <p:spPr>
          <a:xfrm>
            <a:off x="10825846" y="5423628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8082</a:t>
            </a:r>
            <a:endParaRPr lang="zh-CN" altLang="en-US" sz="1400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BCF084A-BC4E-4E46-85F2-55A5A1FEC498}"/>
              </a:ext>
            </a:extLst>
          </p:cNvPr>
          <p:cNvSpPr/>
          <p:nvPr/>
        </p:nvSpPr>
        <p:spPr>
          <a:xfrm>
            <a:off x="5511549" y="3225966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Nginx_vm02</a:t>
            </a:r>
            <a:r>
              <a:rPr lang="zh-CN" altLang="en-US" dirty="0"/>
              <a:t> （</a:t>
            </a:r>
            <a:r>
              <a:rPr lang="en-US" altLang="zh-CN" dirty="0"/>
              <a:t>192.168.1.123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DF108F0-58DF-4AA5-A864-F749D4F45F3B}"/>
              </a:ext>
            </a:extLst>
          </p:cNvPr>
          <p:cNvSpPr/>
          <p:nvPr/>
        </p:nvSpPr>
        <p:spPr>
          <a:xfrm>
            <a:off x="1102886" y="3225966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Nginx_vm01</a:t>
            </a:r>
            <a:r>
              <a:rPr lang="zh-CN" altLang="en-US" dirty="0"/>
              <a:t>（</a:t>
            </a:r>
            <a:r>
              <a:rPr lang="en-US" altLang="zh-CN" dirty="0"/>
              <a:t>192.168.1.122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8B18F19-30B5-48DF-B3AE-E60E52F62BE7}"/>
              </a:ext>
            </a:extLst>
          </p:cNvPr>
          <p:cNvSpPr/>
          <p:nvPr/>
        </p:nvSpPr>
        <p:spPr>
          <a:xfrm>
            <a:off x="9920211" y="3211104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Nginx_vm03</a:t>
            </a:r>
            <a:r>
              <a:rPr lang="zh-CN" altLang="en-US" dirty="0"/>
              <a:t> （</a:t>
            </a:r>
            <a:r>
              <a:rPr lang="en-US" altLang="zh-CN" dirty="0"/>
              <a:t>192.168.1.123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870D832-076A-44EF-BCE0-115DA4C08945}"/>
              </a:ext>
            </a:extLst>
          </p:cNvPr>
          <p:cNvSpPr/>
          <p:nvPr/>
        </p:nvSpPr>
        <p:spPr>
          <a:xfrm>
            <a:off x="408475" y="2278072"/>
            <a:ext cx="13317905" cy="4064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ELB</a:t>
            </a:r>
            <a:r>
              <a:rPr lang="zh-CN" altLang="en-US" dirty="0"/>
              <a:t>（公网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DAB4AB-C094-4589-9775-1C8ABD4C95C2}"/>
              </a:ext>
            </a:extLst>
          </p:cNvPr>
          <p:cNvCxnSpPr>
            <a:cxnSpLocks/>
            <a:stCxn id="69" idx="2"/>
            <a:endCxn id="94" idx="0"/>
          </p:cNvCxnSpPr>
          <p:nvPr/>
        </p:nvCxnSpPr>
        <p:spPr>
          <a:xfrm flipH="1">
            <a:off x="7067428" y="1789500"/>
            <a:ext cx="1" cy="48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7ED4497-4E96-40EB-BBF2-C06351C0402D}"/>
              </a:ext>
            </a:extLst>
          </p:cNvPr>
          <p:cNvCxnSpPr>
            <a:stCxn id="94" idx="2"/>
            <a:endCxn id="108" idx="0"/>
          </p:cNvCxnSpPr>
          <p:nvPr/>
        </p:nvCxnSpPr>
        <p:spPr>
          <a:xfrm>
            <a:off x="7067427" y="2684512"/>
            <a:ext cx="0" cy="2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C3B1CA8-8776-4C18-8EE9-CD2AEC5435BB}"/>
              </a:ext>
            </a:extLst>
          </p:cNvPr>
          <p:cNvCxnSpPr>
            <a:stCxn id="108" idx="2"/>
            <a:endCxn id="64" idx="0"/>
          </p:cNvCxnSpPr>
          <p:nvPr/>
        </p:nvCxnSpPr>
        <p:spPr>
          <a:xfrm flipH="1">
            <a:off x="3655749" y="3886267"/>
            <a:ext cx="3411678" cy="45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D5BE749-3E82-4C38-AABC-C2BFCE859C76}"/>
              </a:ext>
            </a:extLst>
          </p:cNvPr>
          <p:cNvCxnSpPr>
            <a:stCxn id="108" idx="2"/>
            <a:endCxn id="55" idx="0"/>
          </p:cNvCxnSpPr>
          <p:nvPr/>
        </p:nvCxnSpPr>
        <p:spPr>
          <a:xfrm>
            <a:off x="7067427" y="3886267"/>
            <a:ext cx="3411680" cy="46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3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75DE53D-16E8-4A5E-8CC9-19CE85ABFE07}"/>
              </a:ext>
            </a:extLst>
          </p:cNvPr>
          <p:cNvSpPr/>
          <p:nvPr/>
        </p:nvSpPr>
        <p:spPr>
          <a:xfrm>
            <a:off x="408475" y="2945637"/>
            <a:ext cx="13317905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C7C5F24-F92A-4A86-B2AE-41613A8FCC46}"/>
              </a:ext>
            </a:extLst>
          </p:cNvPr>
          <p:cNvSpPr/>
          <p:nvPr/>
        </p:nvSpPr>
        <p:spPr>
          <a:xfrm>
            <a:off x="408475" y="1383060"/>
            <a:ext cx="13317906" cy="4064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endParaRPr lang="en-US" altLang="zh-CN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47F6D18-B090-40DD-81E6-9BDB7222EA3C}"/>
              </a:ext>
            </a:extLst>
          </p:cNvPr>
          <p:cNvSpPr/>
          <p:nvPr/>
        </p:nvSpPr>
        <p:spPr>
          <a:xfrm>
            <a:off x="408475" y="4344378"/>
            <a:ext cx="6494548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B29A048-5D39-4535-8F22-A58DBD32DDEB}"/>
              </a:ext>
            </a:extLst>
          </p:cNvPr>
          <p:cNvSpPr/>
          <p:nvPr/>
        </p:nvSpPr>
        <p:spPr>
          <a:xfrm>
            <a:off x="620621" y="4741064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03A1689-AB2C-4034-8AA6-64B0B45E598F}"/>
              </a:ext>
            </a:extLst>
          </p:cNvPr>
          <p:cNvSpPr/>
          <p:nvPr/>
        </p:nvSpPr>
        <p:spPr>
          <a:xfrm>
            <a:off x="4002488" y="4741063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A0CDAB6-1614-408C-8D26-F7F67764127E}"/>
              </a:ext>
            </a:extLst>
          </p:cNvPr>
          <p:cNvSpPr txBox="1"/>
          <p:nvPr/>
        </p:nvSpPr>
        <p:spPr>
          <a:xfrm>
            <a:off x="3872794" y="3926372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192.168.1.104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2E938-C5F3-45F4-AF7E-E4AD43F0C8A7}"/>
              </a:ext>
            </a:extLst>
          </p:cNvPr>
          <p:cNvSpPr txBox="1"/>
          <p:nvPr/>
        </p:nvSpPr>
        <p:spPr>
          <a:xfrm>
            <a:off x="5228938" y="4359534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192.168.1.103</a:t>
            </a:r>
            <a:endParaRPr lang="zh-CN" altLang="en-US" sz="1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FE9A05C-1F2F-4AA9-84FC-2827E7CC71EE}"/>
              </a:ext>
            </a:extLst>
          </p:cNvPr>
          <p:cNvCxnSpPr>
            <a:cxnSpLocks/>
            <a:stCxn id="64" idx="0"/>
            <a:endCxn id="71" idx="0"/>
          </p:cNvCxnSpPr>
          <p:nvPr/>
        </p:nvCxnSpPr>
        <p:spPr>
          <a:xfrm flipH="1">
            <a:off x="1997742" y="4344376"/>
            <a:ext cx="1658009" cy="3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B405F7F-B401-4556-A5B9-7CB80732A32D}"/>
              </a:ext>
            </a:extLst>
          </p:cNvPr>
          <p:cNvCxnSpPr>
            <a:cxnSpLocks/>
            <a:stCxn id="64" idx="0"/>
            <a:endCxn id="72" idx="0"/>
          </p:cNvCxnSpPr>
          <p:nvPr/>
        </p:nvCxnSpPr>
        <p:spPr>
          <a:xfrm>
            <a:off x="3655751" y="4344380"/>
            <a:ext cx="1723858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A155939-8DC3-438F-BEC4-4F49B6C1F13C}"/>
              </a:ext>
            </a:extLst>
          </p:cNvPr>
          <p:cNvCxnSpPr>
            <a:cxnSpLocks/>
            <a:stCxn id="64" idx="2"/>
            <a:endCxn id="103" idx="0"/>
          </p:cNvCxnSpPr>
          <p:nvPr/>
        </p:nvCxnSpPr>
        <p:spPr>
          <a:xfrm flipH="1">
            <a:off x="1821176" y="5285009"/>
            <a:ext cx="1834575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36BC3FC9-478E-472C-8B2D-07E6E30CD785}"/>
              </a:ext>
            </a:extLst>
          </p:cNvPr>
          <p:cNvSpPr txBox="1"/>
          <p:nvPr/>
        </p:nvSpPr>
        <p:spPr>
          <a:xfrm>
            <a:off x="708768" y="4353080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192.168.1.102</a:t>
            </a:r>
            <a:endParaRPr lang="zh-CN" altLang="en-US" sz="1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38946FC-165D-4DA9-BB81-88003FD01C8D}"/>
              </a:ext>
            </a:extLst>
          </p:cNvPr>
          <p:cNvSpPr txBox="1"/>
          <p:nvPr/>
        </p:nvSpPr>
        <p:spPr>
          <a:xfrm>
            <a:off x="2720882" y="5409809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8081</a:t>
            </a:r>
            <a:endParaRPr lang="zh-CN" altLang="en-US" sz="1400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771B7E65-9AA6-4391-8140-DCDF95A5B8AD}"/>
              </a:ext>
            </a:extLst>
          </p:cNvPr>
          <p:cNvSpPr/>
          <p:nvPr/>
        </p:nvSpPr>
        <p:spPr>
          <a:xfrm>
            <a:off x="408479" y="5770967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2176F10-C0AD-4A8A-A4E4-5028B1B0E132}"/>
              </a:ext>
            </a:extLst>
          </p:cNvPr>
          <p:cNvSpPr/>
          <p:nvPr/>
        </p:nvSpPr>
        <p:spPr>
          <a:xfrm>
            <a:off x="687585" y="622089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76CF00B-40A0-4390-885D-0829BA6072B3}"/>
              </a:ext>
            </a:extLst>
          </p:cNvPr>
          <p:cNvSpPr/>
          <p:nvPr/>
        </p:nvSpPr>
        <p:spPr>
          <a:xfrm>
            <a:off x="683037" y="6954138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B503FA-C5E6-4698-BAFD-FF681683921A}"/>
              </a:ext>
            </a:extLst>
          </p:cNvPr>
          <p:cNvSpPr txBox="1"/>
          <p:nvPr/>
        </p:nvSpPr>
        <p:spPr>
          <a:xfrm>
            <a:off x="969781" y="588119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192.168.1.106:80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B88D74D-2718-4509-9763-48704B278EA7}"/>
              </a:ext>
            </a:extLst>
          </p:cNvPr>
          <p:cNvSpPr txBox="1"/>
          <p:nvPr/>
        </p:nvSpPr>
        <p:spPr>
          <a:xfrm>
            <a:off x="964616" y="660390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192.168.1.108:80</a:t>
            </a:r>
            <a:endParaRPr lang="zh-CN" altLang="en-US" sz="1400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BEF01F7-A209-4A8F-9B3E-9B20F9610E9F}"/>
              </a:ext>
            </a:extLst>
          </p:cNvPr>
          <p:cNvSpPr/>
          <p:nvPr/>
        </p:nvSpPr>
        <p:spPr>
          <a:xfrm>
            <a:off x="4003606" y="5770967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C90914D4-A271-42C7-88F5-A224A50AD2FB}"/>
              </a:ext>
            </a:extLst>
          </p:cNvPr>
          <p:cNvSpPr/>
          <p:nvPr/>
        </p:nvSpPr>
        <p:spPr>
          <a:xfrm>
            <a:off x="4282712" y="622089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A07D90B-4A55-473C-944F-1BB9BD2C0D58}"/>
              </a:ext>
            </a:extLst>
          </p:cNvPr>
          <p:cNvSpPr/>
          <p:nvPr/>
        </p:nvSpPr>
        <p:spPr>
          <a:xfrm>
            <a:off x="4278164" y="6954138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A92ABFA-5E0A-4DB4-B408-1B405A8A7217}"/>
              </a:ext>
            </a:extLst>
          </p:cNvPr>
          <p:cNvSpPr txBox="1"/>
          <p:nvPr/>
        </p:nvSpPr>
        <p:spPr>
          <a:xfrm>
            <a:off x="4564908" y="588119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192.168.1.107:80</a:t>
            </a:r>
            <a:endParaRPr lang="zh-CN" altLang="en-US" sz="14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7F89E21-3D9E-49E3-8D0A-E7E223E8230C}"/>
              </a:ext>
            </a:extLst>
          </p:cNvPr>
          <p:cNvSpPr txBox="1"/>
          <p:nvPr/>
        </p:nvSpPr>
        <p:spPr>
          <a:xfrm>
            <a:off x="4559743" y="660390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192.168.1.109:80</a:t>
            </a:r>
            <a:endParaRPr lang="zh-CN" altLang="en-US" sz="1400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3C9C86B-E268-4CAC-AEE3-0F45D3DC4A4A}"/>
              </a:ext>
            </a:extLst>
          </p:cNvPr>
          <p:cNvCxnSpPr>
            <a:stCxn id="64" idx="2"/>
            <a:endCxn id="113" idx="0"/>
          </p:cNvCxnSpPr>
          <p:nvPr/>
        </p:nvCxnSpPr>
        <p:spPr>
          <a:xfrm>
            <a:off x="3655751" y="5285009"/>
            <a:ext cx="1760552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3B50558-2C99-43A4-A6EA-AE23554A90C9}"/>
              </a:ext>
            </a:extLst>
          </p:cNvPr>
          <p:cNvSpPr txBox="1"/>
          <p:nvPr/>
        </p:nvSpPr>
        <p:spPr>
          <a:xfrm>
            <a:off x="4002488" y="5420734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8082</a:t>
            </a:r>
            <a:endParaRPr lang="zh-CN" altLang="en-US" sz="1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3C6E439-94CC-4FE6-B318-1D04C6580DC6}"/>
              </a:ext>
            </a:extLst>
          </p:cNvPr>
          <p:cNvSpPr/>
          <p:nvPr/>
        </p:nvSpPr>
        <p:spPr>
          <a:xfrm>
            <a:off x="7231833" y="4347272"/>
            <a:ext cx="6494548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D3E34F1-7A41-4905-8FFE-10437B65DEAA}"/>
              </a:ext>
            </a:extLst>
          </p:cNvPr>
          <p:cNvSpPr/>
          <p:nvPr/>
        </p:nvSpPr>
        <p:spPr>
          <a:xfrm>
            <a:off x="7443979" y="4743958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81FB2FB-82B3-4A67-B86F-7EF6543AC7F8}"/>
              </a:ext>
            </a:extLst>
          </p:cNvPr>
          <p:cNvSpPr/>
          <p:nvPr/>
        </p:nvSpPr>
        <p:spPr>
          <a:xfrm>
            <a:off x="10825846" y="4743957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7DCE04-DAD0-491E-A8AF-01732D57142B}"/>
              </a:ext>
            </a:extLst>
          </p:cNvPr>
          <p:cNvSpPr txBox="1"/>
          <p:nvPr/>
        </p:nvSpPr>
        <p:spPr>
          <a:xfrm>
            <a:off x="9232685" y="3901566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192.168.1.104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C5DDE6-DAC1-4DEA-9439-2CC4C21832B4}"/>
              </a:ext>
            </a:extLst>
          </p:cNvPr>
          <p:cNvSpPr txBox="1"/>
          <p:nvPr/>
        </p:nvSpPr>
        <p:spPr>
          <a:xfrm>
            <a:off x="12052296" y="4362428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192.168.1.113</a:t>
            </a:r>
            <a:endParaRPr lang="zh-CN" altLang="en-US" sz="1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40FF687-9F88-4CC8-96D1-87BF414E1EF9}"/>
              </a:ext>
            </a:extLst>
          </p:cNvPr>
          <p:cNvCxnSpPr>
            <a:cxnSpLocks/>
            <a:stCxn id="55" idx="0"/>
            <a:endCxn id="56" idx="0"/>
          </p:cNvCxnSpPr>
          <p:nvPr/>
        </p:nvCxnSpPr>
        <p:spPr>
          <a:xfrm flipH="1">
            <a:off x="8821100" y="4347270"/>
            <a:ext cx="1658009" cy="3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6A1C168-8585-4C1F-AB04-152D497FB932}"/>
              </a:ext>
            </a:extLst>
          </p:cNvPr>
          <p:cNvCxnSpPr>
            <a:cxnSpLocks/>
            <a:stCxn id="55" idx="0"/>
            <a:endCxn id="57" idx="0"/>
          </p:cNvCxnSpPr>
          <p:nvPr/>
        </p:nvCxnSpPr>
        <p:spPr>
          <a:xfrm>
            <a:off x="10479109" y="4347274"/>
            <a:ext cx="1723858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223101D-F057-434E-895A-1F82B53C1DDE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 flipH="1">
            <a:off x="8644534" y="5287903"/>
            <a:ext cx="1834575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44AB7D4-453A-49B7-8D90-5AB529EF6ACC}"/>
              </a:ext>
            </a:extLst>
          </p:cNvPr>
          <p:cNvSpPr txBox="1"/>
          <p:nvPr/>
        </p:nvSpPr>
        <p:spPr>
          <a:xfrm>
            <a:off x="7532126" y="4355974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192.168.1.112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D6A89C-3502-41D6-A1A2-80D4EB1D074D}"/>
              </a:ext>
            </a:extLst>
          </p:cNvPr>
          <p:cNvSpPr txBox="1"/>
          <p:nvPr/>
        </p:nvSpPr>
        <p:spPr>
          <a:xfrm>
            <a:off x="9544240" y="5412703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8081</a:t>
            </a:r>
            <a:endParaRPr lang="zh-CN" altLang="en-US" sz="14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A57E46D-A59E-49D3-B4A8-078A68F2B8FA}"/>
              </a:ext>
            </a:extLst>
          </p:cNvPr>
          <p:cNvSpPr/>
          <p:nvPr/>
        </p:nvSpPr>
        <p:spPr>
          <a:xfrm>
            <a:off x="7231837" y="5773861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4F5DCB9-221B-40AF-8109-27F6A74B3EA6}"/>
              </a:ext>
            </a:extLst>
          </p:cNvPr>
          <p:cNvSpPr/>
          <p:nvPr/>
        </p:nvSpPr>
        <p:spPr>
          <a:xfrm>
            <a:off x="7510943" y="6223787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App03_vm01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5F6838C-A440-4758-8AC2-BC8BABF999F8}"/>
              </a:ext>
            </a:extLst>
          </p:cNvPr>
          <p:cNvSpPr/>
          <p:nvPr/>
        </p:nvSpPr>
        <p:spPr>
          <a:xfrm>
            <a:off x="7506395" y="6957032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App03_vm01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5894A3F-377D-43EE-A2C3-61F956558F61}"/>
              </a:ext>
            </a:extLst>
          </p:cNvPr>
          <p:cNvSpPr txBox="1"/>
          <p:nvPr/>
        </p:nvSpPr>
        <p:spPr>
          <a:xfrm>
            <a:off x="7793139" y="588409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192.168.1.116:80</a:t>
            </a:r>
            <a:endParaRPr lang="zh-CN" altLang="en-US" sz="1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B43AD09-D2FA-46E4-863A-1477C12F325D}"/>
              </a:ext>
            </a:extLst>
          </p:cNvPr>
          <p:cNvSpPr txBox="1"/>
          <p:nvPr/>
        </p:nvSpPr>
        <p:spPr>
          <a:xfrm>
            <a:off x="7787974" y="660680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192.168.1.118:80</a:t>
            </a:r>
            <a:endParaRPr lang="zh-CN" altLang="en-US" sz="14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4B2FF12-8290-4F76-88D6-81F05817407E}"/>
              </a:ext>
            </a:extLst>
          </p:cNvPr>
          <p:cNvSpPr/>
          <p:nvPr/>
        </p:nvSpPr>
        <p:spPr>
          <a:xfrm>
            <a:off x="10826964" y="5773861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A7D7064-3F26-4926-94C0-C7DE30E4AA79}"/>
              </a:ext>
            </a:extLst>
          </p:cNvPr>
          <p:cNvSpPr/>
          <p:nvPr/>
        </p:nvSpPr>
        <p:spPr>
          <a:xfrm>
            <a:off x="11106070" y="6223787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App04_vm01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F868DFB-D26C-46CC-86A8-0CE3FB90DEF7}"/>
              </a:ext>
            </a:extLst>
          </p:cNvPr>
          <p:cNvSpPr/>
          <p:nvPr/>
        </p:nvSpPr>
        <p:spPr>
          <a:xfrm>
            <a:off x="11101522" y="6957032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App04_vm01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5A60B15-89B8-4452-9046-AF223CDB7073}"/>
              </a:ext>
            </a:extLst>
          </p:cNvPr>
          <p:cNvSpPr txBox="1"/>
          <p:nvPr/>
        </p:nvSpPr>
        <p:spPr>
          <a:xfrm>
            <a:off x="11388266" y="588409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192.168.1.117:80</a:t>
            </a:r>
            <a:endParaRPr lang="zh-CN" altLang="en-US" sz="1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9275B35-A6CB-4CC7-B319-4015D6F3905E}"/>
              </a:ext>
            </a:extLst>
          </p:cNvPr>
          <p:cNvSpPr txBox="1"/>
          <p:nvPr/>
        </p:nvSpPr>
        <p:spPr>
          <a:xfrm>
            <a:off x="11383101" y="660680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192.168.1.119:80</a:t>
            </a:r>
            <a:endParaRPr lang="zh-CN" altLang="en-US" sz="14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5ABE8EE-9C40-4FD9-9FBB-EF587A4CE253}"/>
              </a:ext>
            </a:extLst>
          </p:cNvPr>
          <p:cNvCxnSpPr>
            <a:stCxn id="55" idx="2"/>
            <a:endCxn id="80" idx="0"/>
          </p:cNvCxnSpPr>
          <p:nvPr/>
        </p:nvCxnSpPr>
        <p:spPr>
          <a:xfrm>
            <a:off x="10479109" y="5287903"/>
            <a:ext cx="1760552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E28F4FA-015C-40F1-92C1-3D509C37ED71}"/>
              </a:ext>
            </a:extLst>
          </p:cNvPr>
          <p:cNvSpPr txBox="1"/>
          <p:nvPr/>
        </p:nvSpPr>
        <p:spPr>
          <a:xfrm>
            <a:off x="10825846" y="5423628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8082</a:t>
            </a:r>
            <a:endParaRPr lang="zh-CN" altLang="en-US" sz="1400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BCF084A-BC4E-4E46-85F2-55A5A1FEC498}"/>
              </a:ext>
            </a:extLst>
          </p:cNvPr>
          <p:cNvSpPr/>
          <p:nvPr/>
        </p:nvSpPr>
        <p:spPr>
          <a:xfrm>
            <a:off x="5511549" y="3225966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Nginx_vm02</a:t>
            </a:r>
            <a:r>
              <a:rPr lang="zh-CN" altLang="en-US" dirty="0"/>
              <a:t> （</a:t>
            </a:r>
            <a:r>
              <a:rPr lang="en-US" altLang="zh-CN" dirty="0"/>
              <a:t>192.168.1.123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DF108F0-58DF-4AA5-A864-F749D4F45F3B}"/>
              </a:ext>
            </a:extLst>
          </p:cNvPr>
          <p:cNvSpPr/>
          <p:nvPr/>
        </p:nvSpPr>
        <p:spPr>
          <a:xfrm>
            <a:off x="1102886" y="3225966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Nginx_vm01</a:t>
            </a:r>
            <a:r>
              <a:rPr lang="zh-CN" altLang="en-US" dirty="0"/>
              <a:t>（</a:t>
            </a:r>
            <a:r>
              <a:rPr lang="en-US" altLang="zh-CN" dirty="0"/>
              <a:t>192.168.1.122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8B18F19-30B5-48DF-B3AE-E60E52F62BE7}"/>
              </a:ext>
            </a:extLst>
          </p:cNvPr>
          <p:cNvSpPr/>
          <p:nvPr/>
        </p:nvSpPr>
        <p:spPr>
          <a:xfrm>
            <a:off x="9920211" y="3211104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Nginx_vm03</a:t>
            </a:r>
            <a:r>
              <a:rPr lang="zh-CN" altLang="en-US" dirty="0"/>
              <a:t> （</a:t>
            </a:r>
            <a:r>
              <a:rPr lang="en-US" altLang="zh-CN" dirty="0"/>
              <a:t>192.168.1.123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870D832-076A-44EF-BCE0-115DA4C08945}"/>
              </a:ext>
            </a:extLst>
          </p:cNvPr>
          <p:cNvSpPr/>
          <p:nvPr/>
        </p:nvSpPr>
        <p:spPr>
          <a:xfrm>
            <a:off x="408475" y="2278072"/>
            <a:ext cx="13317905" cy="4064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ELB</a:t>
            </a:r>
            <a:r>
              <a:rPr lang="zh-CN" altLang="en-US" dirty="0"/>
              <a:t>（公网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DAB4AB-C094-4589-9775-1C8ABD4C95C2}"/>
              </a:ext>
            </a:extLst>
          </p:cNvPr>
          <p:cNvCxnSpPr>
            <a:cxnSpLocks/>
            <a:stCxn id="69" idx="2"/>
            <a:endCxn id="94" idx="0"/>
          </p:cNvCxnSpPr>
          <p:nvPr/>
        </p:nvCxnSpPr>
        <p:spPr>
          <a:xfrm flipH="1">
            <a:off x="7067428" y="1789500"/>
            <a:ext cx="1" cy="48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7ED4497-4E96-40EB-BBF2-C06351C0402D}"/>
              </a:ext>
            </a:extLst>
          </p:cNvPr>
          <p:cNvCxnSpPr>
            <a:stCxn id="94" idx="2"/>
            <a:endCxn id="108" idx="0"/>
          </p:cNvCxnSpPr>
          <p:nvPr/>
        </p:nvCxnSpPr>
        <p:spPr>
          <a:xfrm>
            <a:off x="7067427" y="2684512"/>
            <a:ext cx="0" cy="2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C3B1CA8-8776-4C18-8EE9-CD2AEC5435BB}"/>
              </a:ext>
            </a:extLst>
          </p:cNvPr>
          <p:cNvCxnSpPr>
            <a:stCxn id="108" idx="2"/>
            <a:endCxn id="64" idx="0"/>
          </p:cNvCxnSpPr>
          <p:nvPr/>
        </p:nvCxnSpPr>
        <p:spPr>
          <a:xfrm flipH="1">
            <a:off x="3655749" y="3886267"/>
            <a:ext cx="3411678" cy="45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D5BE749-3E82-4C38-AABC-C2BFCE859C76}"/>
              </a:ext>
            </a:extLst>
          </p:cNvPr>
          <p:cNvCxnSpPr>
            <a:stCxn id="108" idx="2"/>
            <a:endCxn id="55" idx="0"/>
          </p:cNvCxnSpPr>
          <p:nvPr/>
        </p:nvCxnSpPr>
        <p:spPr>
          <a:xfrm>
            <a:off x="7067427" y="3886267"/>
            <a:ext cx="3411680" cy="46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B100F23-57D8-439A-9308-06AF3EF6887D}"/>
              </a:ext>
            </a:extLst>
          </p:cNvPr>
          <p:cNvSpPr/>
          <p:nvPr/>
        </p:nvSpPr>
        <p:spPr>
          <a:xfrm>
            <a:off x="408475" y="7928097"/>
            <a:ext cx="13243886" cy="7456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BA148A32-3CCB-489A-8EE5-64C20F63CF60}"/>
              </a:ext>
            </a:extLst>
          </p:cNvPr>
          <p:cNvSpPr/>
          <p:nvPr/>
        </p:nvSpPr>
        <p:spPr>
          <a:xfrm>
            <a:off x="683037" y="8117553"/>
            <a:ext cx="6145966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KeepAlived + </a:t>
            </a:r>
            <a:r>
              <a:rPr lang="en-US" altLang="zh-CN" dirty="0" err="1"/>
              <a:t>MySql</a:t>
            </a:r>
            <a:r>
              <a:rPr lang="zh-CN" altLang="en-US" dirty="0"/>
              <a:t>（</a:t>
            </a:r>
            <a:r>
              <a:rPr lang="en-US" altLang="zh-CN" dirty="0"/>
              <a:t>192.168.1.132</a:t>
            </a:r>
            <a:r>
              <a:rPr lang="zh-CN" altLang="en-US" dirty="0"/>
              <a:t>）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2EF126C-849F-4709-83DB-8E2AB0CCF587}"/>
              </a:ext>
            </a:extLst>
          </p:cNvPr>
          <p:cNvSpPr/>
          <p:nvPr/>
        </p:nvSpPr>
        <p:spPr>
          <a:xfrm>
            <a:off x="7231833" y="8153409"/>
            <a:ext cx="6098979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 + </a:t>
            </a:r>
            <a:r>
              <a:rPr lang="en-US" altLang="zh-CN" dirty="0" err="1"/>
              <a:t>MySql</a:t>
            </a:r>
            <a:r>
              <a:rPr lang="zh-CN" altLang="en-US" dirty="0"/>
              <a:t> （</a:t>
            </a:r>
            <a:r>
              <a:rPr lang="en-US" altLang="zh-CN" dirty="0"/>
              <a:t>192.168.1.133</a:t>
            </a:r>
            <a:r>
              <a:rPr lang="zh-CN" altLang="en-US" dirty="0"/>
              <a:t>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B3B4904-5D5E-4BEE-8041-DA6F1A326A25}"/>
              </a:ext>
            </a:extLst>
          </p:cNvPr>
          <p:cNvSpPr txBox="1"/>
          <p:nvPr/>
        </p:nvSpPr>
        <p:spPr>
          <a:xfrm>
            <a:off x="7190969" y="7535892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192.168.1.134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CDEF35E-DAAE-4C31-82BA-6C4F939F00EC}"/>
              </a:ext>
            </a:extLst>
          </p:cNvPr>
          <p:cNvCxnSpPr>
            <a:cxnSpLocks/>
            <a:stCxn id="70" idx="0"/>
            <a:endCxn id="91" idx="0"/>
          </p:cNvCxnSpPr>
          <p:nvPr/>
        </p:nvCxnSpPr>
        <p:spPr>
          <a:xfrm flipH="1">
            <a:off x="3756020" y="7928097"/>
            <a:ext cx="3274398" cy="18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9BC1703-4D01-427C-BDE9-C09A442B9306}"/>
              </a:ext>
            </a:extLst>
          </p:cNvPr>
          <p:cNvCxnSpPr>
            <a:cxnSpLocks/>
            <a:stCxn id="70" idx="0"/>
            <a:endCxn id="92" idx="0"/>
          </p:cNvCxnSpPr>
          <p:nvPr/>
        </p:nvCxnSpPr>
        <p:spPr>
          <a:xfrm>
            <a:off x="7030418" y="7928097"/>
            <a:ext cx="3250905" cy="22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9F60070-AC3A-4564-AD90-7D9C304ED9A5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030418" y="7535892"/>
            <a:ext cx="0" cy="39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1AED36B-F770-48B2-B200-F60F323254B6}"/>
              </a:ext>
            </a:extLst>
          </p:cNvPr>
          <p:cNvCxnSpPr/>
          <p:nvPr/>
        </p:nvCxnSpPr>
        <p:spPr>
          <a:xfrm>
            <a:off x="408475" y="7535892"/>
            <a:ext cx="13243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3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3B03214-E7F6-44C2-ACE1-994525866EB9}"/>
              </a:ext>
            </a:extLst>
          </p:cNvPr>
          <p:cNvSpPr/>
          <p:nvPr/>
        </p:nvSpPr>
        <p:spPr>
          <a:xfrm>
            <a:off x="9838102" y="4499769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SsoService</a:t>
            </a:r>
            <a:endParaRPr lang="zh-CN" altLang="en-US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454655A-BD5A-4C17-B6CE-8CF8801BD6CC}"/>
              </a:ext>
            </a:extLst>
          </p:cNvPr>
          <p:cNvSpPr/>
          <p:nvPr/>
        </p:nvSpPr>
        <p:spPr>
          <a:xfrm>
            <a:off x="9838102" y="5446957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UserService</a:t>
            </a:r>
            <a:endParaRPr lang="zh-CN" altLang="en-US" dirty="0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A2808C5-49FC-41E0-9925-FA53D8E3354A}"/>
              </a:ext>
            </a:extLst>
          </p:cNvPr>
          <p:cNvSpPr/>
          <p:nvPr/>
        </p:nvSpPr>
        <p:spPr>
          <a:xfrm>
            <a:off x="9838102" y="497336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UserPortal</a:t>
            </a:r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1BC74D1-50EB-483B-87A9-001F6B620D45}"/>
              </a:ext>
            </a:extLst>
          </p:cNvPr>
          <p:cNvSpPr/>
          <p:nvPr/>
        </p:nvSpPr>
        <p:spPr>
          <a:xfrm>
            <a:off x="7200106" y="4965932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ProductionService</a:t>
            </a:r>
            <a:endParaRPr lang="zh-CN" altLang="en-US" dirty="0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B835DD8A-5149-41EF-9EA7-C7F32554C8E5}"/>
              </a:ext>
            </a:extLst>
          </p:cNvPr>
          <p:cNvSpPr/>
          <p:nvPr/>
        </p:nvSpPr>
        <p:spPr>
          <a:xfrm>
            <a:off x="7200106" y="4499769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ProductionPortal</a:t>
            </a:r>
            <a:endParaRPr lang="zh-CN" altLang="en-US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3108FC4-3ACB-454E-929C-C35D692E5ECA}"/>
              </a:ext>
            </a:extLst>
          </p:cNvPr>
          <p:cNvSpPr/>
          <p:nvPr/>
        </p:nvSpPr>
        <p:spPr>
          <a:xfrm>
            <a:off x="4562111" y="497336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ShoppingService</a:t>
            </a:r>
            <a:endParaRPr lang="zh-CN" altLang="en-US" dirty="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28776FCE-B642-452E-A7D5-479013D06002}"/>
              </a:ext>
            </a:extLst>
          </p:cNvPr>
          <p:cNvSpPr/>
          <p:nvPr/>
        </p:nvSpPr>
        <p:spPr>
          <a:xfrm>
            <a:off x="4562111" y="4507200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ShoppingPortal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D2114E-1864-4B67-BB97-FB1D27DF28A4}"/>
              </a:ext>
            </a:extLst>
          </p:cNvPr>
          <p:cNvSpPr txBox="1"/>
          <p:nvPr/>
        </p:nvSpPr>
        <p:spPr>
          <a:xfrm>
            <a:off x="1280160" y="731520"/>
            <a:ext cx="3253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Maven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Log4j</a:t>
            </a:r>
            <a:r>
              <a:rPr lang="zh-CN" altLang="en-US" dirty="0"/>
              <a:t>的配置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Sso</a:t>
            </a:r>
            <a:r>
              <a:rPr lang="zh-CN" altLang="en-US" dirty="0"/>
              <a:t>的搭建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Springcloud</a:t>
            </a:r>
            <a:r>
              <a:rPr lang="zh-CN" altLang="en-US" dirty="0"/>
              <a:t>各个组件的使用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mybatis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82142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333</Words>
  <Application>Microsoft Office PowerPoint</Application>
  <PresentationFormat>自定义</PresentationFormat>
  <Paragraphs>139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新宇</dc:creator>
  <cp:lastModifiedBy>阮 新宇</cp:lastModifiedBy>
  <cp:revision>39</cp:revision>
  <dcterms:created xsi:type="dcterms:W3CDTF">2018-07-29T06:41:40Z</dcterms:created>
  <dcterms:modified xsi:type="dcterms:W3CDTF">2018-10-06T01:27:38Z</dcterms:modified>
</cp:coreProperties>
</file>