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31995" y="1371600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i="1"/>
              <a:t>Nama</a:t>
            </a:r>
            <a:endParaRPr lang="en-US" i="1"/>
          </a:p>
        </p:txBody>
      </p:sp>
      <p:sp>
        <p:nvSpPr>
          <p:cNvPr id="12" name="Rounded Rectangle 11"/>
          <p:cNvSpPr/>
          <p:nvPr/>
        </p:nvSpPr>
        <p:spPr>
          <a:xfrm>
            <a:off x="4531995" y="1946275"/>
            <a:ext cx="2413635" cy="419100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i="1">
                <a:sym typeface="+mn-ea"/>
              </a:rPr>
              <a:t>Pesan</a:t>
            </a:r>
            <a:endParaRPr lang="en-US" i="1">
              <a:sym typeface="+mn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259842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87591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255079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70585"/>
            <a:ext cx="3178175" cy="56476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2600" y="1257935"/>
            <a:ext cx="273494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En Tay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28725" y="1624330"/>
            <a:ext cx="1378585" cy="3213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Pesan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870585"/>
            <a:ext cx="3178175" cy="5647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030" y="1945640"/>
            <a:ext cx="354330" cy="30416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8647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210935" y="2223135"/>
            <a:ext cx="53022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Send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0" y="1898015"/>
            <a:ext cx="338455" cy="356870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344170" y="38862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UTS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175125" y="387350"/>
            <a:ext cx="3164205" cy="483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400"/>
              <a:t> ⬅</a:t>
            </a:r>
            <a:r>
              <a:rPr lang="en-US"/>
              <a:t> Halaman 2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709795" y="1386205"/>
            <a:ext cx="2158365" cy="337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Kembali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Presentation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En Tay</dc:creator>
  <cp:lastModifiedBy>En Tay</cp:lastModifiedBy>
  <cp:revision>3</cp:revision>
  <dcterms:created xsi:type="dcterms:W3CDTF">2023-12-01T15:05:00Z</dcterms:created>
  <dcterms:modified xsi:type="dcterms:W3CDTF">2023-12-06T10:49:39Z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441D825955DF47E29CFBA6992312CF33_11</vt:lpwstr>
  </property>
  <property fmtid="{D5CDD505-2E9C-101B-9397-08002B2CF9AE}" pid="3" name="KSOProductBuildVer">
    <vt:lpwstr>1033-12.2.0.13306</vt:lpwstr>
  </property>
</Properties>
</file>