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" y="870585"/>
            <a:ext cx="3178175" cy="56476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2600" y="1257935"/>
            <a:ext cx="2734945" cy="344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En Tay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28725" y="1624330"/>
            <a:ext cx="1378585" cy="3213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Pesan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125" y="870585"/>
            <a:ext cx="3178175" cy="564769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531995" y="1371600"/>
            <a:ext cx="2413635" cy="419100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i="1"/>
              <a:t>Nama</a:t>
            </a:r>
            <a:endParaRPr lang="en-US" i="1"/>
          </a:p>
        </p:txBody>
      </p:sp>
      <p:sp>
        <p:nvSpPr>
          <p:cNvPr id="12" name="Rounded Rectangle 11"/>
          <p:cNvSpPr/>
          <p:nvPr/>
        </p:nvSpPr>
        <p:spPr>
          <a:xfrm>
            <a:off x="4531995" y="1946275"/>
            <a:ext cx="2413635" cy="419100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i="1">
                <a:sym typeface="+mn-ea"/>
              </a:rPr>
              <a:t>Pesan</a:t>
            </a:r>
            <a:endParaRPr lang="en-US" i="1">
              <a:sym typeface="+mn-e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9030" y="2598420"/>
            <a:ext cx="354330" cy="30416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4864735" y="2875915"/>
            <a:ext cx="53022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Send</a:t>
            </a:r>
            <a:endParaRPr lang="en-US" sz="1200"/>
          </a:p>
        </p:txBody>
      </p:sp>
      <p:sp>
        <p:nvSpPr>
          <p:cNvPr id="16" name="Text Box 15"/>
          <p:cNvSpPr txBox="1"/>
          <p:nvPr/>
        </p:nvSpPr>
        <p:spPr>
          <a:xfrm>
            <a:off x="6210935" y="2875915"/>
            <a:ext cx="53022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Send</a:t>
            </a:r>
            <a:endParaRPr lang="en-US" sz="12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0" y="2550795"/>
            <a:ext cx="338455" cy="356870"/>
          </a:xfrm>
          <a:prstGeom prst="rect">
            <a:avLst/>
          </a:prstGeom>
        </p:spPr>
      </p:pic>
      <p:sp>
        <p:nvSpPr>
          <p:cNvPr id="18" name="Rectangles 17"/>
          <p:cNvSpPr/>
          <p:nvPr/>
        </p:nvSpPr>
        <p:spPr>
          <a:xfrm>
            <a:off x="344170" y="388620"/>
            <a:ext cx="3164205" cy="483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UTS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4175125" y="387350"/>
            <a:ext cx="3164205" cy="483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/>
              <a:t> ⬅</a:t>
            </a:r>
            <a:r>
              <a:rPr lang="en-US"/>
              <a:t> Halaman 2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Presentation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En Tay</dc:creator>
  <cp:lastModifiedBy>En Tay</cp:lastModifiedBy>
  <cp:revision>2</cp:revision>
  <dcterms:created xsi:type="dcterms:W3CDTF">2023-12-01T15:05:06Z</dcterms:created>
  <dcterms:modified xsi:type="dcterms:W3CDTF">2023-12-01T15:16:05Z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441D825955DF47E29CFBA6992312CF33_11</vt:lpwstr>
  </property>
  <property fmtid="{D5CDD505-2E9C-101B-9397-08002B2CF9AE}" pid="3" name="KSOProductBuildVer">
    <vt:lpwstr>1033-12.2.0.13215</vt:lpwstr>
  </property>
</Properties>
</file>