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870585"/>
            <a:ext cx="3178175" cy="56476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2600" y="1257935"/>
            <a:ext cx="2734945" cy="34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En Tay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28725" y="1624330"/>
            <a:ext cx="1378585" cy="3213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Pesan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25" y="870585"/>
            <a:ext cx="3178175" cy="564769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531995" y="1371600"/>
            <a:ext cx="2413635" cy="41910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i="1"/>
              <a:t>Nama</a:t>
            </a:r>
            <a:endParaRPr lang="en-US" i="1"/>
          </a:p>
        </p:txBody>
      </p:sp>
      <p:sp>
        <p:nvSpPr>
          <p:cNvPr id="12" name="Rounded Rectangle 11"/>
          <p:cNvSpPr/>
          <p:nvPr/>
        </p:nvSpPr>
        <p:spPr>
          <a:xfrm>
            <a:off x="4531995" y="1946275"/>
            <a:ext cx="2413635" cy="41910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i="1">
                <a:sym typeface="+mn-ea"/>
              </a:rPr>
              <a:t>Pesan</a:t>
            </a:r>
            <a:endParaRPr lang="en-US" i="1">
              <a:sym typeface="+mn-e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030" y="2598420"/>
            <a:ext cx="354330" cy="30416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864735" y="2875915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6210935" y="2875915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0" y="2550795"/>
            <a:ext cx="338455" cy="356870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344170" y="38862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UTS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175125" y="38735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/>
              <a:t> ⬅</a:t>
            </a:r>
            <a:r>
              <a:rPr lang="en-US"/>
              <a:t> Halaman 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870585"/>
            <a:ext cx="3178175" cy="56476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2600" y="1257935"/>
            <a:ext cx="2734945" cy="34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En Tay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28725" y="1624330"/>
            <a:ext cx="1378585" cy="3213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Pesan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25" y="870585"/>
            <a:ext cx="3178175" cy="56476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030" y="1945640"/>
            <a:ext cx="354330" cy="30416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864735" y="2223135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6210935" y="2223135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0" y="1898015"/>
            <a:ext cx="338455" cy="356870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344170" y="38862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UTS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175125" y="38735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/>
              <a:t> ⬅</a:t>
            </a:r>
            <a:r>
              <a:rPr lang="en-US"/>
              <a:t> Halaman 2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709795" y="1386205"/>
            <a:ext cx="2158365" cy="3378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Kembali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43535" y="870585"/>
            <a:ext cx="3164840" cy="562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175125" y="871855"/>
            <a:ext cx="3164840" cy="5622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4604385" y="1082040"/>
            <a:ext cx="2136140" cy="52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200">
                <a:solidFill>
                  <a:schemeClr val="bg1"/>
                </a:solidFill>
              </a:rPr>
              <a:t>En Tay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02690" y="2708910"/>
            <a:ext cx="1508125" cy="4540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LOGIN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344170" y="38862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UTS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175125" y="38735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/>
              <a:t> ⬅</a:t>
            </a:r>
            <a:r>
              <a:rPr lang="en-US"/>
              <a:t> HALAMAN LOGIN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90" y="1257300"/>
            <a:ext cx="1293495" cy="1293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4697095" y="1829435"/>
            <a:ext cx="933450" cy="803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</a:blip>
          <a:srcRect r="13027"/>
          <a:stretch>
            <a:fillRect/>
          </a:stretch>
        </p:blipFill>
        <p:spPr>
          <a:xfrm>
            <a:off x="5909945" y="1813560"/>
            <a:ext cx="720725" cy="828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</a:blip>
          <a:srcRect t="12263" b="12320"/>
          <a:stretch>
            <a:fillRect/>
          </a:stretch>
        </p:blipFill>
        <p:spPr>
          <a:xfrm>
            <a:off x="4697095" y="2995295"/>
            <a:ext cx="933450" cy="831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5909945" y="2995295"/>
            <a:ext cx="720725" cy="831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Presentation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En Tay</dc:creator>
  <cp:lastModifiedBy>En Tay</cp:lastModifiedBy>
  <cp:revision>4</cp:revision>
  <dcterms:created xsi:type="dcterms:W3CDTF">2023-12-01T15:05:00Z</dcterms:created>
  <dcterms:modified xsi:type="dcterms:W3CDTF">2023-12-08T15:23:48Z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441D825955DF47E29CFBA6992312CF33_11</vt:lpwstr>
  </property>
  <property fmtid="{D5CDD505-2E9C-101B-9397-08002B2CF9AE}" pid="3" name="KSOProductBuildVer">
    <vt:lpwstr>1033-12.2.0.13215</vt:lpwstr>
  </property>
</Properties>
</file>