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0" r:id="rId3"/>
    <p:sldId id="332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36" r:id="rId19"/>
    <p:sldId id="435" r:id="rId20"/>
    <p:sldId id="426" r:id="rId21"/>
    <p:sldId id="427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50" autoAdjust="0"/>
  </p:normalViewPr>
  <p:slideViewPr>
    <p:cSldViewPr>
      <p:cViewPr varScale="1">
        <p:scale>
          <a:sx n="126" d="100"/>
          <a:sy n="126" d="100"/>
        </p:scale>
        <p:origin x="1038" y="12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2019年12月5日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实验室教师：许磊、王宇、潘立强 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提交，迟交扣分！超期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周拒收！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191125"/>
          </a:xfrm>
        </p:spPr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  <a:r>
              <a:rPr lang="zh-CN" altLang="en-US" sz="2000" dirty="0"/>
              <a:t> ：杀死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的进程，或者：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Linux&gt;sleep 2000 |</a:t>
            </a:r>
            <a:r>
              <a:rPr lang="en-US" altLang="zh-CN" dirty="0" err="1">
                <a:latin typeface="Calibri" pitchFamily="34" charset="0"/>
              </a:rPr>
              <a:t>more|sort|grep</a:t>
            </a:r>
            <a:r>
              <a:rPr lang="en-US" altLang="zh-CN" dirty="0">
                <a:latin typeface="Calibri" pitchFamily="34" charset="0"/>
              </a:rPr>
              <a:t> hit&amp;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dirty="0" err="1">
                <a:latin typeface="Calibri" pitchFamily="34" charset="0"/>
              </a:rPr>
              <a:t>ps</a:t>
            </a:r>
            <a:r>
              <a:rPr lang="en-US" altLang="zh-CN" dirty="0">
                <a:latin typeface="Calibri" pitchFamily="34" charset="0"/>
              </a:rPr>
              <a:t> -f a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6721</TotalTime>
  <Pages>0</Pages>
  <Words>3651</Words>
  <Characters>0</Characters>
  <Application>Microsoft Office PowerPoint</Application>
  <PresentationFormat>全屏显示(4:3)</PresentationFormat>
  <Lines>0</Lines>
  <Paragraphs>303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470</cp:revision>
  <cp:lastPrinted>2012-09-05T04:08:39Z</cp:lastPrinted>
  <dcterms:created xsi:type="dcterms:W3CDTF">2012-09-06T15:16:51Z</dcterms:created>
  <dcterms:modified xsi:type="dcterms:W3CDTF">2019-12-05T06:29:58Z</dcterms:modified>
</cp:coreProperties>
</file>