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567cb04e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567cb04e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567cb04e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567cb04e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567cb04e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567cb04e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a567cb04e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a567cb04e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567cb04e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567cb04e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567cb04e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567cb04e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567cb04e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567cb04e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567cb04e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567cb04e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567cb04e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567cb04e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567cb04e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567cb04e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567cb04e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567cb04e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567cb04e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567cb04e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911.02685.pdf" TargetMode="External"/><Relationship Id="rId4" Type="http://schemas.openxmlformats.org/officeDocument/2006/relationships/hyperlink" Target="https://arxiv.org/pdf/1512.03385.pdf" TargetMode="External"/><Relationship Id="rId5" Type="http://schemas.openxmlformats.org/officeDocument/2006/relationships/hyperlink" Target="https://www.kaggle.com/datasets/masoudnickparvar/brain-tumor-mri-data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Classification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Ruar Podushkin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Results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597875"/>
            <a:ext cx="3517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 improvements in performance were achieved by using NAdam as the optimizer with a learning rate of 0.001 and default values for other optimizer </a:t>
            </a:r>
            <a:r>
              <a:rPr lang="en"/>
              <a:t>parameters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cross entropy worked best as the loss function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Accuracy:  .9960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Loss: 0.01240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Accuracy: 0.9931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Loss 0.03446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050" y="1227000"/>
            <a:ext cx="181302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750" y="1223675"/>
            <a:ext cx="1813025" cy="3247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5331050" y="4531575"/>
            <a:ext cx="368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Smoothed charts </a:t>
            </a:r>
            <a:r>
              <a:rPr lang="en" sz="800">
                <a:latin typeface="Nunito"/>
                <a:ea typeface="Nunito"/>
                <a:cs typeface="Nunito"/>
                <a:sym typeface="Nunito"/>
              </a:rPr>
              <a:t>for loss and accuracy history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597875"/>
            <a:ext cx="3524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started the project thinking there would be decent results, but effectiveness of resnet greatly exceeded my expectations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learned a great deal about transfer learning and pytorch through the process of creating this project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https://arxiv.org/pdf/1911.02685.pdf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https://arxiv.org/pdf/1512.03385.pdf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https://www.kaggle.com/datasets/masoudnickparvar/brain-tumor-mri-dataset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056750" y="2338800"/>
            <a:ext cx="7030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of this project was to identify whether an MRI image of a brain was normal or if it contained one of three possible tumor types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is that an automated way to reliably flag mri scans that contain tumors could save significant time for medical personnel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learning from a pre-trained image classification model was used in order to achieve very high classification accuracy in a much shorter amount of time than it takes to train an entirely new model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best model </a:t>
            </a:r>
            <a:r>
              <a:rPr lang="en"/>
              <a:t>classified</a:t>
            </a:r>
            <a:r>
              <a:rPr lang="en"/>
              <a:t> images from the validation set with an accuracy of over 99%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Works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3949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learning is a technique through which a model trained on a particular problem can be used to solve a different but related problem [1]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Resnet [2] is a model architecture that achieved great results in general image classification tasks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decided to try applying transfer learning on resnet by retraining </a:t>
            </a:r>
            <a:r>
              <a:rPr lang="en"/>
              <a:t>only </a:t>
            </a:r>
            <a:r>
              <a:rPr lang="en"/>
              <a:t>the last fully connected layer of a pretrained Resnet18 model on my specific problem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86112" y="2110638"/>
            <a:ext cx="3423101" cy="9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6260313" y="4347950"/>
            <a:ext cx="134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Resnet18 architecture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597875"/>
            <a:ext cx="32682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was found on Kaggle under the title Brain Tumor MRI Dataset [3]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combination of three earlier datasets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7022 images classified into 4 classes: glioma, meningioma, pituitary, and no tumor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was already separated into training and test sets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175" y="1290825"/>
            <a:ext cx="314688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5127175" y="4593200"/>
            <a:ext cx="31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Example images from the unmodified meningioma training set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(Cont.)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597875"/>
            <a:ext cx="3515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generally balanced, only slightly favoring the no tumor class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test sets contain about 17-20% of the total images in a class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 from the no tumor class seemed to be more uniform than the other classes in terms of the angle and depth of the scan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00" y="1310800"/>
            <a:ext cx="2667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100" y="3605275"/>
            <a:ext cx="1621400" cy="7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5667300" y="4367100"/>
            <a:ext cx="26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Train / Test percentage for each class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597875"/>
            <a:ext cx="3510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raw dataset contained </a:t>
            </a:r>
            <a:r>
              <a:rPr lang="en"/>
              <a:t>images with inconsistent resolutions and most images had wasted space on the edges  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Preprocessing steps were taken to ensure uniformity of the images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Rectangular cropping was done based on the extreme points of the image and the results were scaled to be the same size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vertical and horizontal flips were applied to each image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400" y="1631375"/>
            <a:ext cx="3194200" cy="213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5232650" y="3802575"/>
            <a:ext cx="310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A sample of 6 images after preprocessing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mentioned earlier, the tests were done by retraining the last fully connected layer of resnet18 in pytorch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was trained for 24 epochs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Stochastic gradient descent was the optimizer for the first test – learning rate and momentum set to 0.001 and 0.9 respectively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</a:t>
            </a:r>
            <a:r>
              <a:rPr lang="en"/>
              <a:t>entropy</a:t>
            </a:r>
            <a:r>
              <a:rPr lang="en"/>
              <a:t> was used as the loss function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Took approximately 10 minutes to train using a gpu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 Results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597875"/>
            <a:ext cx="3517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Accuracy:  .9984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Loss: 0.0055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Accuracy: 0.9924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Loss 0.0378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results overall, but it looked like the testing accuracy and loss were choppy after 5 epochs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00" y="1268725"/>
            <a:ext cx="1904875" cy="326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00" y="1268725"/>
            <a:ext cx="1954199" cy="32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5028575" y="4629150"/>
            <a:ext cx="37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Charts for loss and accuracy history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experiments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experiments were conducted using a variety of configurations of hyperparameters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NAdam and SGD were tested using various learning rates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different loss function called LabelSmoothingCrossEntropy was used for some of the experiments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learning rate scheduler that decayed learning rate by a factor of 0.1 at specific epoch intervals was added for some of the SGD runs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attempt took about 10 minutes to train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