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63" r:id="rId3"/>
    <p:sldId id="264" r:id="rId4"/>
    <p:sldId id="267" r:id="rId5"/>
    <p:sldId id="260" r:id="rId6"/>
    <p:sldId id="259" r:id="rId7"/>
    <p:sldId id="261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7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8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2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300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07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85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87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62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4F0E216-BA48-4F04-AC4F-645AA0DD6AC6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6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9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3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5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1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8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791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D6976DF0-F017-4B6A-A5C4-00E046340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BF248-1366-48E5-961D-F8159EBC0A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</a:blip>
          <a:srcRect t="9452" b="6278"/>
          <a:stretch/>
        </p:blipFill>
        <p:spPr>
          <a:xfrm>
            <a:off x="-3177" y="-2"/>
            <a:ext cx="12192000" cy="6858001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E0452EE6-7145-4EE8-880C-AC8F1FAFF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4492576"/>
            <a:ext cx="10439399" cy="2759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4364198-02BE-4E0A-B95A-162B7419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840525"/>
            <a:ext cx="10439400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0FA0F-1E27-40C1-9872-11FE02DFD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158" y="3206285"/>
            <a:ext cx="9619488" cy="721040"/>
          </a:xfrm>
        </p:spPr>
        <p:txBody>
          <a:bodyPr>
            <a:normAutofit/>
          </a:bodyPr>
          <a:lstStyle/>
          <a:p>
            <a:r>
              <a:rPr lang="en-GB" sz="4400" dirty="0"/>
              <a:t>Mobile Game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579BF-335A-465E-99B1-70B0541DD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984" y="3882730"/>
            <a:ext cx="9622662" cy="356616"/>
          </a:xfrm>
        </p:spPr>
        <p:txBody>
          <a:bodyPr anchor="ctr">
            <a:normAutofit/>
          </a:bodyPr>
          <a:lstStyle/>
          <a:p>
            <a:r>
              <a:rPr lang="en-GB" sz="1800" dirty="0"/>
              <a:t>Ruari McGhee – S1432402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8F872E-D6C6-4CC8-AEAF-3CC1E5FBD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10583333" y="4493570"/>
            <a:ext cx="1605490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943348-63D8-42B6-8AA3-DFC635FAC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0591801" y="2839803"/>
            <a:ext cx="1597024" cy="1660332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86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812-DA09-46A2-A749-B964CEE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E1E1-A8DC-4D72-AEE2-528E9D7D3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33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812-DA09-46A2-A749-B964CEE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Game App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E1E1-A8DC-4D72-AEE2-528E9D7D3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14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42AC-964E-4DE2-B201-A60B61BE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– Common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3C52E-3864-4657-BEFA-71B0EF37C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8373" y="2336873"/>
            <a:ext cx="3070034" cy="576262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Native Apps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4CCA8-367B-405B-96FD-88F4919F8D7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908373" y="3141522"/>
            <a:ext cx="3049702" cy="2520344"/>
          </a:xfrm>
        </p:spPr>
        <p:txBody>
          <a:bodyPr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Aharoni" panose="020B0604020202020204" pitchFamily="2" charset="-79"/>
              </a:rPr>
              <a:t>Apps developed for usage on mobile device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Aharoni" panose="020B0604020202020204" pitchFamily="2" charset="-79"/>
              </a:rPr>
              <a:t>App store support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Aharoni" panose="020B0604020202020204" pitchFamily="2" charset="-79"/>
              </a:rPr>
              <a:t>Many technologies needed for each platform/ device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F1AC7-6B3C-46B6-B31B-F6193B6E4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30942" y="2336873"/>
            <a:ext cx="3063240" cy="576262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Web Apps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F51F5A-021F-4161-9395-12B71BC925AF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220387" y="3141522"/>
            <a:ext cx="3063240" cy="2520344"/>
          </a:xfrm>
        </p:spPr>
        <p:txBody>
          <a:bodyPr>
            <a:normAutofit lnSpcReduction="10000"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Apps developed for usage on a website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Developed with a more consistent set of technologies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Simpler to develop but don’t receive the same amount of support and visibility to users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42AC-964E-4DE2-B201-A60B61BE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– Common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E85D12-C8C7-4806-8EF0-F1C15DB52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Hybrid Apps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19C9F3-B5BC-4274-8553-132775992DE7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lnSpcReduction="10000"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Attempts to limits the issues that native and web apps have by bridging the two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Uses web app technologies with an wrapper to use platform features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Still fairly limited in it’s usage but makes maintainability easier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82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812-DA09-46A2-A749-B964CEE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Game Development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E1E1-A8DC-4D72-AEE2-528E9D7D3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25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42AC-964E-4DE2-B201-A60B61BE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– The Big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3C52E-3864-4657-BEFA-71B0EF37C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HTML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4CCA8-367B-405B-96FD-88F4919F8D7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0322" y="5146766"/>
            <a:ext cx="3049702" cy="789420"/>
          </a:xfrm>
        </p:spPr>
        <p:txBody>
          <a:bodyPr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Aharoni" panose="020B0604020202020204" pitchFamily="2" charset="-79"/>
              </a:rPr>
              <a:t>Page Content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cs typeface="Aharoni" panose="020B0604020202020204" pitchFamily="2" charset="-79"/>
              </a:rPr>
              <a:t>Page 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F1AC7-6B3C-46B6-B31B-F6193B6E4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CSS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F51F5A-021F-4161-9395-12B71BC925AF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945470" y="5146766"/>
            <a:ext cx="3063240" cy="789420"/>
          </a:xfrm>
        </p:spPr>
        <p:txBody>
          <a:bodyPr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Simple Page Styling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Simple Page Layouts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D1EF42-D78D-4BF1-AD0C-4EE15B200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JavaScript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A8A33D9-2638-49EF-B5C0-F04D3B604973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224156" y="5146766"/>
            <a:ext cx="3226130" cy="789420"/>
          </a:xfrm>
        </p:spPr>
        <p:txBody>
          <a:bodyPr>
            <a:normAutofit fontScale="92500"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Complex Page Behaviour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Handling Page Interactivity</a:t>
            </a:r>
          </a:p>
        </p:txBody>
      </p:sp>
      <p:pic>
        <p:nvPicPr>
          <p:cNvPr id="10" name="Picture 9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98DA7AD2-89D9-40DD-9FA7-1B4DADD36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03" y="3128615"/>
            <a:ext cx="1632501" cy="1632501"/>
          </a:xfrm>
          <a:prstGeom prst="rect">
            <a:avLst/>
          </a:prstGeom>
        </p:spPr>
      </p:pic>
      <p:pic>
        <p:nvPicPr>
          <p:cNvPr id="13" name="Picture 12" descr="A picture containing text, first-aid kit, sign&#10;&#10;Description automatically generated">
            <a:extLst>
              <a:ext uri="{FF2B5EF4-FFF2-40B4-BE49-F238E27FC236}">
                <a16:creationId xmlns:a16="http://schemas.microsoft.com/office/drawing/2014/main" id="{6E605969-099C-4A93-B36C-98AF2F06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394" y="3128614"/>
            <a:ext cx="1632501" cy="1632501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EC891743-C036-4BEF-B683-301BED800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59" y="3128613"/>
            <a:ext cx="1157418" cy="163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4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42AC-964E-4DE2-B201-A60B61BE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– Other Game Orientated Tech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3C52E-3864-4657-BEFA-71B0EF37C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2504" y="3343431"/>
            <a:ext cx="3070034" cy="576262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WebGL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F1AC7-6B3C-46B6-B31B-F6193B6E4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35162" y="3343431"/>
            <a:ext cx="3063240" cy="576262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</a:rPr>
              <a:t>Phaser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D1EF42-D78D-4BF1-AD0C-4EE15B200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57694" y="3343431"/>
            <a:ext cx="3070025" cy="576262"/>
          </a:xfrm>
        </p:spPr>
        <p:txBody>
          <a:bodyPr/>
          <a:lstStyle/>
          <a:p>
            <a:pPr algn="ctr"/>
            <a:r>
              <a:rPr lang="en-GB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GDevelop</a:t>
            </a:r>
            <a:endParaRPr lang="en-GB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8D3B3B0-06C9-49FE-B5E6-7DF0C858D2FC}"/>
              </a:ext>
            </a:extLst>
          </p:cNvPr>
          <p:cNvSpPr txBox="1">
            <a:spLocks/>
          </p:cNvSpPr>
          <p:nvPr/>
        </p:nvSpPr>
        <p:spPr>
          <a:xfrm>
            <a:off x="4326822" y="3344181"/>
            <a:ext cx="307003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Howler JS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3AACFC7-63F6-449D-86A4-2AB835884E50}"/>
              </a:ext>
            </a:extLst>
          </p:cNvPr>
          <p:cNvSpPr txBox="1">
            <a:spLocks/>
          </p:cNvSpPr>
          <p:nvPr/>
        </p:nvSpPr>
        <p:spPr>
          <a:xfrm>
            <a:off x="9166833" y="3904068"/>
            <a:ext cx="2582495" cy="1080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</a:rPr>
              <a:t>+ So Much More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97A9980-3B99-40D8-9135-92A9CEEA1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260" y="4147366"/>
            <a:ext cx="2004504" cy="837641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extLst>
              <a:ext uri="{FF2B5EF4-FFF2-40B4-BE49-F238E27FC236}">
                <a16:creationId xmlns:a16="http://schemas.microsoft.com/office/drawing/2014/main" id="{ECAB1988-6C5A-4227-9D8F-B2D5A93D6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30" y="3919693"/>
            <a:ext cx="1598503" cy="1598503"/>
          </a:xfrm>
          <a:prstGeom prst="rect">
            <a:avLst/>
          </a:prstGeom>
        </p:spPr>
      </p:pic>
      <p:pic>
        <p:nvPicPr>
          <p:cNvPr id="40" name="Picture 39" descr="Logo, icon&#10;&#10;Description automatically generated">
            <a:extLst>
              <a:ext uri="{FF2B5EF4-FFF2-40B4-BE49-F238E27FC236}">
                <a16:creationId xmlns:a16="http://schemas.microsoft.com/office/drawing/2014/main" id="{CAB15DF4-D1DF-4747-8104-508247ED34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454" y="3937439"/>
            <a:ext cx="1598503" cy="1598503"/>
          </a:xfrm>
          <a:prstGeom prst="rect">
            <a:avLst/>
          </a:prstGeom>
        </p:spPr>
      </p:pic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1114BABA-38F9-406C-951F-D6ED3E241E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484" y="3951252"/>
            <a:ext cx="1570878" cy="157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7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812-DA09-46A2-A749-B964CEE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E1E1-A8DC-4D72-AEE2-528E9D7D3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10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812-DA09-46A2-A749-B964CEED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Coursework 1 – Battle Frogs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E1E1-A8DC-4D72-AEE2-528E9D7D3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00327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79</TotalTime>
  <Words>159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Mobile Game Development</vt:lpstr>
      <vt:lpstr>Game App Development</vt:lpstr>
      <vt:lpstr>Development – Common Styles</vt:lpstr>
      <vt:lpstr>Development – Common Styles</vt:lpstr>
      <vt:lpstr>Game Development Technologies</vt:lpstr>
      <vt:lpstr>Technologies – The Big 3</vt:lpstr>
      <vt:lpstr>Technologies – Other Game Orientated Tech</vt:lpstr>
      <vt:lpstr>JavaScript</vt:lpstr>
      <vt:lpstr>Coursework 1 – Battle Frogs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Game Development</dc:title>
  <dc:creator>McGhee, Ruari</dc:creator>
  <cp:lastModifiedBy>McGhee, Ruari</cp:lastModifiedBy>
  <cp:revision>17</cp:revision>
  <dcterms:created xsi:type="dcterms:W3CDTF">2021-01-15T14:39:52Z</dcterms:created>
  <dcterms:modified xsi:type="dcterms:W3CDTF">2021-01-15T15:58:53Z</dcterms:modified>
</cp:coreProperties>
</file>