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7" r:id="rId5"/>
    <p:sldId id="259" r:id="rId6"/>
    <p:sldId id="268" r:id="rId7"/>
    <p:sldId id="270" r:id="rId8"/>
    <p:sldId id="266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4128" y="4581128"/>
            <a:ext cx="2520280" cy="122413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BY:  </a:t>
            </a:r>
            <a:r>
              <a:rPr lang="en-US" sz="2400" dirty="0" err="1" smtClean="0"/>
              <a:t>Kaiyi</a:t>
            </a:r>
            <a:r>
              <a:rPr lang="en-US" sz="2400" dirty="0" smtClean="0"/>
              <a:t> Li</a:t>
            </a:r>
            <a:endParaRPr lang="en-US" sz="2400" dirty="0"/>
          </a:p>
          <a:p>
            <a:pPr algn="l"/>
            <a:r>
              <a:rPr lang="en-US" sz="2400" dirty="0" smtClean="0"/>
              <a:t>       Jiayue Tu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FILE UPLOAD &amp; FILE DOWNLOAD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011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storage services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iayue\Desktop\Drop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439892" cy="13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yue\Desktop\GoogleDrive-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3285915" cy="13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iayue\Desktop\1413373609-her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2" y="4149080"/>
            <a:ext cx="336022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ayue\Desktop\OneDrive-Logo-800p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74" y="4005064"/>
            <a:ext cx="3371550" cy="14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storage services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1990s – Online Backup Storage</a:t>
            </a:r>
          </a:p>
          <a:p>
            <a:r>
              <a:rPr lang="en-US" sz="2400" b="1" dirty="0" smtClean="0"/>
              <a:t>1994 </a:t>
            </a:r>
            <a:r>
              <a:rPr lang="en-US" sz="2400" b="1" dirty="0"/>
              <a:t>– AT&amp;T – </a:t>
            </a:r>
            <a:r>
              <a:rPr lang="en-US" sz="2400" b="1" dirty="0" err="1"/>
              <a:t>PersonaLink</a:t>
            </a:r>
            <a:endParaRPr lang="en-US" sz="2400" b="1" dirty="0"/>
          </a:p>
          <a:p>
            <a:r>
              <a:rPr lang="en-US" sz="2400" b="1" dirty="0" smtClean="0"/>
              <a:t>2006 </a:t>
            </a:r>
            <a:r>
              <a:rPr lang="en-US" sz="2400" b="1" dirty="0"/>
              <a:t>– Amazon – AWS </a:t>
            </a:r>
            <a:r>
              <a:rPr lang="en-US" sz="2400" b="1" dirty="0" smtClean="0"/>
              <a:t>S3</a:t>
            </a:r>
            <a:endParaRPr lang="en-US" sz="2400" b="1" dirty="0"/>
          </a:p>
          <a:p>
            <a:r>
              <a:rPr lang="en-US" sz="2400" b="1" dirty="0"/>
              <a:t>2008 – Dropbox – Personal Cloud Storage</a:t>
            </a:r>
          </a:p>
          <a:p>
            <a:r>
              <a:rPr lang="en-US" sz="2400" b="1" dirty="0"/>
              <a:t>2012 – Google – Google Drive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9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580112" y="3714496"/>
            <a:ext cx="3069603" cy="18878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13283" y="3681028"/>
            <a:ext cx="2952328" cy="1800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Basic Structure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21295" y="4725144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020271" y="479715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555776" y="1844824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048" y="1844824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3707904" y="3501008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8" name="圆角右箭头 17"/>
          <p:cNvSpPr/>
          <p:nvPr/>
        </p:nvSpPr>
        <p:spPr>
          <a:xfrm rot="10800000" flipH="1" flipV="1">
            <a:off x="1302532" y="3789040"/>
            <a:ext cx="2081336" cy="792088"/>
          </a:xfrm>
          <a:prstGeom prst="bentArrow">
            <a:avLst>
              <a:gd name="adj1" fmla="val 25000"/>
              <a:gd name="adj2" fmla="val 26620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5400000">
            <a:off x="6388528" y="3229303"/>
            <a:ext cx="831441" cy="2160241"/>
          </a:xfrm>
          <a:prstGeom prst="bentArrow">
            <a:avLst>
              <a:gd name="adj1" fmla="val 25000"/>
              <a:gd name="adj2" fmla="val 26620"/>
              <a:gd name="adj3" fmla="val 25000"/>
              <a:gd name="adj4" fmla="val 459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952" y="187423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4092102"/>
            <a:ext cx="71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2195736" y="1435798"/>
            <a:ext cx="4608512" cy="1993201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0152" y="40931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39952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95736" y="386104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0192" y="386104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</a:t>
            </a:r>
            <a:endParaRPr lang="en-US" sz="1400" dirty="0"/>
          </a:p>
        </p:txBody>
      </p:sp>
      <p:sp>
        <p:nvSpPr>
          <p:cNvPr id="30" name="下箭头 29"/>
          <p:cNvSpPr/>
          <p:nvPr/>
        </p:nvSpPr>
        <p:spPr>
          <a:xfrm rot="19704747">
            <a:off x="3556029" y="2531582"/>
            <a:ext cx="399822" cy="792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下箭头 30"/>
          <p:cNvSpPr/>
          <p:nvPr/>
        </p:nvSpPr>
        <p:spPr>
          <a:xfrm rot="1773600">
            <a:off x="5082936" y="2507350"/>
            <a:ext cx="399822" cy="792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3454715">
            <a:off x="3376819" y="2729134"/>
            <a:ext cx="71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Connect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8057306">
            <a:off x="4994282" y="2658888"/>
            <a:ext cx="71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</a:t>
            </a:r>
            <a:endParaRPr lang="en-US" b="1" dirty="0"/>
          </a:p>
        </p:txBody>
      </p:sp>
      <p:pic>
        <p:nvPicPr>
          <p:cNvPr id="1026" name="Picture 2" descr="C:\Users\Jiayue\Desktop\微信截图_20170516131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1295"/>
            <a:ext cx="8139710" cy="31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31" y="-27384"/>
            <a:ext cx="7924800" cy="1143000"/>
          </a:xfrm>
        </p:spPr>
        <p:txBody>
          <a:bodyPr/>
          <a:lstStyle/>
          <a:p>
            <a:r>
              <a:rPr lang="en-US" b="1" dirty="0" smtClean="0"/>
              <a:t>Logic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4902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15475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Server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737023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2917"/>
            <a:ext cx="3837452" cy="323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22917"/>
            <a:ext cx="4496827" cy="301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84784"/>
            <a:ext cx="18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file_transfer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14847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file_transfer</a:t>
            </a:r>
            <a:r>
              <a:rPr lang="en-US" dirty="0"/>
              <a:t> </a:t>
            </a:r>
            <a:r>
              <a:rPr lang="en-US" dirty="0" smtClean="0"/>
              <a:t>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Improvements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772816"/>
            <a:ext cx="79248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Constant Server</a:t>
            </a:r>
          </a:p>
          <a:p>
            <a:r>
              <a:rPr lang="en-US" sz="2400" dirty="0" smtClean="0"/>
              <a:t>Run multiple functions at the same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924800" cy="1143000"/>
          </a:xfrm>
        </p:spPr>
        <p:txBody>
          <a:bodyPr/>
          <a:lstStyle/>
          <a:p>
            <a:r>
              <a:rPr lang="en-US" sz="5400" dirty="0"/>
              <a:t>Thanks for </a:t>
            </a:r>
            <a:r>
              <a:rPr lang="en-US" sz="5400" dirty="0" err="1" smtClean="0"/>
              <a:t>WatchinG</a:t>
            </a:r>
            <a:r>
              <a:rPr lang="en-US" sz="5400" dirty="0" smtClean="0"/>
              <a:t>!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95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121</TotalTime>
  <Words>89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极目远眺</vt:lpstr>
      <vt:lpstr>FILE UPLOAD &amp; FILE DOWNLOAD</vt:lpstr>
      <vt:lpstr>Cloud storage services</vt:lpstr>
      <vt:lpstr>Cloud storage services</vt:lpstr>
      <vt:lpstr>Basic Structure</vt:lpstr>
      <vt:lpstr>Logic</vt:lpstr>
      <vt:lpstr>Logic</vt:lpstr>
      <vt:lpstr>Logic</vt:lpstr>
      <vt:lpstr>Improvements</vt:lpstr>
      <vt:lpstr>Thanks for WatchinG!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Jiayue Tu</dc:creator>
  <cp:lastModifiedBy>Jiayue Tu</cp:lastModifiedBy>
  <cp:revision>12</cp:revision>
  <dcterms:created xsi:type="dcterms:W3CDTF">2017-05-14T14:37:38Z</dcterms:created>
  <dcterms:modified xsi:type="dcterms:W3CDTF">2017-05-16T05:23:08Z</dcterms:modified>
</cp:coreProperties>
</file>