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B4C0-4ADE-424D-B902-3C5B3F8C3A9D}" type="datetimeFigureOut">
              <a:rPr lang="pt-PT" smtClean="0"/>
              <a:t>20-11-2018</a:t>
            </a:fld>
            <a:endParaRPr lang="pt-P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00AC-DEC0-4D0C-9A23-AE6804FE1995}" type="slidenum">
              <a:rPr lang="pt-PT" smtClean="0"/>
              <a:t>‹#›</a:t>
            </a:fld>
            <a:endParaRPr lang="pt-PT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B4C0-4ADE-424D-B902-3C5B3F8C3A9D}" type="datetimeFigureOut">
              <a:rPr lang="pt-PT" smtClean="0"/>
              <a:t>20-11-2018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00AC-DEC0-4D0C-9A23-AE6804FE199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B4C0-4ADE-424D-B902-3C5B3F8C3A9D}" type="datetimeFigureOut">
              <a:rPr lang="pt-PT" smtClean="0"/>
              <a:t>20-11-2018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00AC-DEC0-4D0C-9A23-AE6804FE199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B4C0-4ADE-424D-B902-3C5B3F8C3A9D}" type="datetimeFigureOut">
              <a:rPr lang="pt-PT" smtClean="0"/>
              <a:t>20-11-2018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00AC-DEC0-4D0C-9A23-AE6804FE199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B4C0-4ADE-424D-B902-3C5B3F8C3A9D}" type="datetimeFigureOut">
              <a:rPr lang="pt-PT" smtClean="0"/>
              <a:t>20-11-2018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EB200AC-DEC0-4D0C-9A23-AE6804FE1995}" type="slidenum">
              <a:rPr lang="pt-PT" smtClean="0"/>
              <a:t>‹#›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B4C0-4ADE-424D-B902-3C5B3F8C3A9D}" type="datetimeFigureOut">
              <a:rPr lang="pt-PT" smtClean="0"/>
              <a:t>20-11-2018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00AC-DEC0-4D0C-9A23-AE6804FE199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B4C0-4ADE-424D-B902-3C5B3F8C3A9D}" type="datetimeFigureOut">
              <a:rPr lang="pt-PT" smtClean="0"/>
              <a:t>20-11-2018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00AC-DEC0-4D0C-9A23-AE6804FE199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B4C0-4ADE-424D-B902-3C5B3F8C3A9D}" type="datetimeFigureOut">
              <a:rPr lang="pt-PT" smtClean="0"/>
              <a:t>20-11-2018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00AC-DEC0-4D0C-9A23-AE6804FE199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B4C0-4ADE-424D-B902-3C5B3F8C3A9D}" type="datetimeFigureOut">
              <a:rPr lang="pt-PT" smtClean="0"/>
              <a:t>20-11-2018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00AC-DEC0-4D0C-9A23-AE6804FE199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B4C0-4ADE-424D-B902-3C5B3F8C3A9D}" type="datetimeFigureOut">
              <a:rPr lang="pt-PT" smtClean="0"/>
              <a:t>20-11-2018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00AC-DEC0-4D0C-9A23-AE6804FE199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B4C0-4ADE-424D-B902-3C5B3F8C3A9D}" type="datetimeFigureOut">
              <a:rPr lang="pt-PT" smtClean="0"/>
              <a:t>20-11-2018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00AC-DEC0-4D0C-9A23-AE6804FE199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7CDB4C0-4ADE-424D-B902-3C5B3F8C3A9D}" type="datetimeFigureOut">
              <a:rPr lang="pt-PT" smtClean="0"/>
              <a:t>20-11-2018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EB200AC-DEC0-4D0C-9A23-AE6804FE1995}" type="slidenum">
              <a:rPr lang="pt-PT" smtClean="0"/>
              <a:t>‹#›</a:t>
            </a:fld>
            <a:endParaRPr lang="pt-P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052736"/>
            <a:ext cx="8229600" cy="1828800"/>
          </a:xfrm>
        </p:spPr>
        <p:txBody>
          <a:bodyPr>
            <a:normAutofit/>
          </a:bodyPr>
          <a:lstStyle/>
          <a:p>
            <a:r>
              <a:rPr lang="pt-PT" sz="4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Entretenimento Multicultural</a:t>
            </a:r>
            <a:endParaRPr lang="pt-PT" sz="4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140968"/>
            <a:ext cx="6400800" cy="1105414"/>
          </a:xfrm>
        </p:spPr>
        <p:txBody>
          <a:bodyPr/>
          <a:lstStyle/>
          <a:p>
            <a:r>
              <a:rPr lang="pt-PT" smtClean="0"/>
              <a:t>Documentação e arquivos de programas de TV de várias culturas.</a:t>
            </a:r>
            <a:endParaRPr lang="pt-P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293096"/>
            <a:ext cx="3168337" cy="235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2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116632"/>
            <a:ext cx="3754760" cy="1066130"/>
          </a:xfrm>
        </p:spPr>
        <p:txBody>
          <a:bodyPr>
            <a:normAutofit/>
          </a:bodyPr>
          <a:lstStyle/>
          <a:p>
            <a:r>
              <a:rPr lang="pt-PT" dirty="0" smtClean="0"/>
              <a:t>EUA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2376264"/>
          </a:xfrm>
        </p:spPr>
        <p:txBody>
          <a:bodyPr>
            <a:normAutofit fontScale="77500" lnSpcReduction="20000"/>
          </a:bodyPr>
          <a:lstStyle/>
          <a:p>
            <a:r>
              <a:rPr lang="pt-PT" dirty="0" smtClean="0"/>
              <a:t>Nome: </a:t>
            </a:r>
            <a:r>
              <a:rPr lang="pt-PT" dirty="0" err="1" smtClean="0"/>
              <a:t>Stranger</a:t>
            </a:r>
            <a:r>
              <a:rPr lang="pt-PT" dirty="0" smtClean="0"/>
              <a:t> </a:t>
            </a:r>
            <a:r>
              <a:rPr lang="pt-PT" dirty="0" err="1" smtClean="0"/>
              <a:t>Things</a:t>
            </a:r>
            <a:endParaRPr lang="pt-PT" dirty="0"/>
          </a:p>
          <a:p>
            <a:r>
              <a:rPr lang="pt-PT" noProof="1" smtClean="0"/>
              <a:t>Realizador: </a:t>
            </a:r>
            <a:r>
              <a:rPr lang="pt-PT" dirty="0"/>
              <a:t>Karl </a:t>
            </a:r>
            <a:r>
              <a:rPr lang="pt-PT" dirty="0" err="1"/>
              <a:t>Gajdusek</a:t>
            </a:r>
            <a:endParaRPr lang="pt-PT" dirty="0"/>
          </a:p>
          <a:p>
            <a:r>
              <a:rPr lang="pt-PT" noProof="1" smtClean="0"/>
              <a:t>Data </a:t>
            </a:r>
            <a:r>
              <a:rPr lang="pt-PT" noProof="1" smtClean="0"/>
              <a:t>de criação: </a:t>
            </a:r>
            <a:r>
              <a:rPr lang="pt-PT" noProof="1" smtClean="0"/>
              <a:t>2016</a:t>
            </a:r>
            <a:endParaRPr lang="pt-PT" noProof="1" smtClean="0"/>
          </a:p>
          <a:p>
            <a:r>
              <a:rPr lang="pt-PT" noProof="1" smtClean="0"/>
              <a:t>Tipo: </a:t>
            </a:r>
            <a:r>
              <a:rPr lang="pt-PT" noProof="1" smtClean="0"/>
              <a:t>Terror</a:t>
            </a:r>
            <a:endParaRPr lang="pt-PT" noProof="1" smtClean="0"/>
          </a:p>
          <a:p>
            <a:r>
              <a:rPr lang="pt-PT" noProof="1" smtClean="0"/>
              <a:t>Descrição: Foca-se </a:t>
            </a:r>
            <a:r>
              <a:rPr lang="pt-PT" noProof="1" smtClean="0"/>
              <a:t>no desaparecimento de um rapaz, e esse acontecimento faz com que os seus amigos partam á sua busca num mundo estranho e invertido.</a:t>
            </a:r>
            <a:endParaRPr lang="pt-PT" noProof="1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90871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prstClr val="black"/>
                </a:solidFill>
              </a:rPr>
              <a:t>4</a:t>
            </a:r>
            <a:r>
              <a:rPr lang="pt-PT" sz="2400" b="1" smtClean="0">
                <a:solidFill>
                  <a:prstClr val="black"/>
                </a:solidFill>
              </a:rPr>
              <a:t>.</a:t>
            </a:r>
            <a:endParaRPr lang="pt-PT" sz="2400" b="1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268760"/>
            <a:ext cx="5040560" cy="25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116632"/>
            <a:ext cx="3754760" cy="1066130"/>
          </a:xfrm>
        </p:spPr>
        <p:txBody>
          <a:bodyPr>
            <a:normAutofit/>
          </a:bodyPr>
          <a:lstStyle/>
          <a:p>
            <a:r>
              <a:rPr lang="pt-PT" dirty="0" smtClean="0"/>
              <a:t>EUA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2376264"/>
          </a:xfrm>
        </p:spPr>
        <p:txBody>
          <a:bodyPr>
            <a:normAutofit fontScale="77500" lnSpcReduction="20000"/>
          </a:bodyPr>
          <a:lstStyle/>
          <a:p>
            <a:r>
              <a:rPr lang="pt-PT" dirty="0" smtClean="0"/>
              <a:t>Nome: </a:t>
            </a:r>
            <a:r>
              <a:rPr lang="pt-PT" dirty="0" err="1" smtClean="0"/>
              <a:t>South</a:t>
            </a:r>
            <a:r>
              <a:rPr lang="pt-PT" dirty="0" smtClean="0"/>
              <a:t> </a:t>
            </a:r>
            <a:r>
              <a:rPr lang="pt-PT" dirty="0" err="1" smtClean="0"/>
              <a:t>Park</a:t>
            </a:r>
            <a:endParaRPr lang="pt-PT" dirty="0"/>
          </a:p>
          <a:p>
            <a:r>
              <a:rPr lang="pt-PT" noProof="1" smtClean="0"/>
              <a:t>Realizadores: Trey Parker e Matt Stone</a:t>
            </a:r>
            <a:endParaRPr lang="pt-PT" dirty="0"/>
          </a:p>
          <a:p>
            <a:r>
              <a:rPr lang="pt-PT" noProof="1" smtClean="0"/>
              <a:t>Data </a:t>
            </a:r>
            <a:r>
              <a:rPr lang="pt-PT" noProof="1" smtClean="0"/>
              <a:t>de criação: </a:t>
            </a:r>
            <a:r>
              <a:rPr lang="pt-PT" noProof="1" smtClean="0"/>
              <a:t>1997</a:t>
            </a:r>
            <a:endParaRPr lang="pt-PT" noProof="1" smtClean="0"/>
          </a:p>
          <a:p>
            <a:r>
              <a:rPr lang="pt-PT" noProof="1" smtClean="0"/>
              <a:t>Tipo: </a:t>
            </a:r>
            <a:r>
              <a:rPr lang="pt-PT" noProof="1" smtClean="0"/>
              <a:t>Cartoon</a:t>
            </a:r>
            <a:endParaRPr lang="pt-PT" noProof="1" smtClean="0"/>
          </a:p>
          <a:p>
            <a:r>
              <a:rPr lang="pt-PT" noProof="1" smtClean="0"/>
              <a:t>Descrição: </a:t>
            </a:r>
            <a:r>
              <a:rPr lang="pt-PT" noProof="1" smtClean="0"/>
              <a:t>Foca-se nas várias peripécias de 4 rapazes da cidade de South Park. Esta série é famosa por ter humor muito negro.</a:t>
            </a:r>
            <a:endParaRPr lang="pt-PT" noProof="1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90871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prstClr val="black"/>
                </a:solidFill>
              </a:rPr>
              <a:t>5</a:t>
            </a:r>
            <a:r>
              <a:rPr lang="pt-PT" sz="2400" b="1" dirty="0" smtClean="0">
                <a:solidFill>
                  <a:prstClr val="black"/>
                </a:solidFill>
              </a:rPr>
              <a:t>.</a:t>
            </a:r>
            <a:endParaRPr lang="pt-PT" sz="2400" b="1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520788"/>
            <a:ext cx="5040560" cy="226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9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116632"/>
            <a:ext cx="3754760" cy="1066130"/>
          </a:xfrm>
        </p:spPr>
        <p:txBody>
          <a:bodyPr>
            <a:normAutofit/>
          </a:bodyPr>
          <a:lstStyle/>
          <a:p>
            <a:r>
              <a:rPr lang="pt-PT" dirty="0" smtClean="0"/>
              <a:t>Japão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2376264"/>
          </a:xfrm>
        </p:spPr>
        <p:txBody>
          <a:bodyPr>
            <a:normAutofit/>
          </a:bodyPr>
          <a:lstStyle/>
          <a:p>
            <a:r>
              <a:rPr lang="pt-PT" dirty="0" smtClean="0"/>
              <a:t>Nome: </a:t>
            </a:r>
            <a:r>
              <a:rPr lang="pt-PT" dirty="0" err="1" smtClean="0"/>
              <a:t>Blue</a:t>
            </a:r>
            <a:r>
              <a:rPr lang="pt-PT" dirty="0" smtClean="0"/>
              <a:t> </a:t>
            </a:r>
            <a:r>
              <a:rPr lang="pt-PT" dirty="0" err="1" smtClean="0"/>
              <a:t>Dragon</a:t>
            </a:r>
            <a:endParaRPr lang="pt-PT" dirty="0"/>
          </a:p>
          <a:p>
            <a:r>
              <a:rPr lang="pt-PT" noProof="1" smtClean="0"/>
              <a:t>Realizador: </a:t>
            </a:r>
            <a:r>
              <a:rPr lang="pt-PT" dirty="0" err="1"/>
              <a:t>Yukihiro</a:t>
            </a:r>
            <a:r>
              <a:rPr lang="pt-PT" dirty="0"/>
              <a:t> </a:t>
            </a:r>
            <a:r>
              <a:rPr lang="pt-PT" dirty="0" smtClean="0"/>
              <a:t>Matsushita</a:t>
            </a:r>
          </a:p>
          <a:p>
            <a:r>
              <a:rPr lang="pt-PT" noProof="1" smtClean="0"/>
              <a:t>Data de criação: 2007</a:t>
            </a:r>
          </a:p>
          <a:p>
            <a:r>
              <a:rPr lang="pt-PT" noProof="1" smtClean="0"/>
              <a:t>Tipo</a:t>
            </a:r>
            <a:r>
              <a:rPr lang="pt-PT" noProof="1" smtClean="0"/>
              <a:t>: </a:t>
            </a:r>
            <a:r>
              <a:rPr lang="pt-PT" noProof="1" smtClean="0"/>
              <a:t>Anime</a:t>
            </a:r>
            <a:endParaRPr lang="pt-PT" noProof="1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90871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prstClr val="black"/>
                </a:solidFill>
              </a:rPr>
              <a:t>1</a:t>
            </a:r>
            <a:r>
              <a:rPr lang="pt-PT" sz="2400" b="1" dirty="0" smtClean="0">
                <a:solidFill>
                  <a:prstClr val="black"/>
                </a:solidFill>
              </a:rPr>
              <a:t>.</a:t>
            </a:r>
            <a:endParaRPr lang="pt-PT" sz="2400" b="1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520788"/>
            <a:ext cx="5040560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9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116632"/>
            <a:ext cx="3754760" cy="1066130"/>
          </a:xfrm>
        </p:spPr>
        <p:txBody>
          <a:bodyPr>
            <a:normAutofit/>
          </a:bodyPr>
          <a:lstStyle/>
          <a:p>
            <a:r>
              <a:rPr lang="pt-PT" dirty="0" smtClean="0"/>
              <a:t>Japão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2376264"/>
          </a:xfrm>
        </p:spPr>
        <p:txBody>
          <a:bodyPr>
            <a:normAutofit/>
          </a:bodyPr>
          <a:lstStyle/>
          <a:p>
            <a:r>
              <a:rPr lang="pt-PT" dirty="0" smtClean="0"/>
              <a:t>Nome: </a:t>
            </a:r>
            <a:r>
              <a:rPr lang="pt-PT" dirty="0" err="1" smtClean="0"/>
              <a:t>Dragon</a:t>
            </a:r>
            <a:r>
              <a:rPr lang="pt-PT" dirty="0" smtClean="0"/>
              <a:t> </a:t>
            </a:r>
            <a:r>
              <a:rPr lang="pt-PT" dirty="0" err="1" smtClean="0"/>
              <a:t>Ball</a:t>
            </a:r>
            <a:r>
              <a:rPr lang="pt-PT" dirty="0" smtClean="0"/>
              <a:t> Z</a:t>
            </a:r>
            <a:endParaRPr lang="pt-PT" dirty="0"/>
          </a:p>
          <a:p>
            <a:r>
              <a:rPr lang="pt-PT" noProof="1" smtClean="0"/>
              <a:t>Realizador: Daisuke Nishio</a:t>
            </a:r>
            <a:endParaRPr lang="pt-PT" dirty="0"/>
          </a:p>
          <a:p>
            <a:r>
              <a:rPr lang="pt-PT" noProof="1" smtClean="0"/>
              <a:t>Data </a:t>
            </a:r>
            <a:r>
              <a:rPr lang="pt-PT" noProof="1" smtClean="0"/>
              <a:t>de criação: </a:t>
            </a:r>
            <a:r>
              <a:rPr lang="pt-PT" noProof="1" smtClean="0"/>
              <a:t>1989</a:t>
            </a:r>
            <a:endParaRPr lang="pt-PT" noProof="1" smtClean="0"/>
          </a:p>
          <a:p>
            <a:r>
              <a:rPr lang="pt-PT" noProof="1" smtClean="0"/>
              <a:t>Tipo: </a:t>
            </a:r>
            <a:r>
              <a:rPr lang="pt-PT" noProof="1" smtClean="0"/>
              <a:t>Anime</a:t>
            </a:r>
            <a:endParaRPr lang="pt-PT" noProof="1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90871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prstClr val="black"/>
                </a:solidFill>
              </a:rPr>
              <a:t>2</a:t>
            </a:r>
            <a:r>
              <a:rPr lang="pt-PT" sz="2400" b="1" dirty="0" smtClean="0">
                <a:solidFill>
                  <a:prstClr val="black"/>
                </a:solidFill>
              </a:rPr>
              <a:t>.</a:t>
            </a:r>
            <a:endParaRPr lang="pt-PT" sz="2400" b="1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34" y="1268760"/>
            <a:ext cx="4480499" cy="25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116632"/>
            <a:ext cx="3754760" cy="1066130"/>
          </a:xfrm>
        </p:spPr>
        <p:txBody>
          <a:bodyPr>
            <a:normAutofit/>
          </a:bodyPr>
          <a:lstStyle/>
          <a:p>
            <a:r>
              <a:rPr lang="pt-PT" dirty="0" smtClean="0"/>
              <a:t>Japão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2376264"/>
          </a:xfrm>
        </p:spPr>
        <p:txBody>
          <a:bodyPr>
            <a:normAutofit/>
          </a:bodyPr>
          <a:lstStyle/>
          <a:p>
            <a:r>
              <a:rPr lang="pt-PT" dirty="0" smtClean="0"/>
              <a:t>Nome: </a:t>
            </a:r>
            <a:r>
              <a:rPr lang="pt-PT" dirty="0" err="1" smtClean="0"/>
              <a:t>Naruto</a:t>
            </a:r>
            <a:endParaRPr lang="pt-PT" dirty="0"/>
          </a:p>
          <a:p>
            <a:r>
              <a:rPr lang="pt-PT" noProof="1" smtClean="0"/>
              <a:t>Realizador: Hayato Date</a:t>
            </a:r>
            <a:endParaRPr lang="pt-PT" dirty="0"/>
          </a:p>
          <a:p>
            <a:r>
              <a:rPr lang="pt-PT" noProof="1" smtClean="0"/>
              <a:t>Data </a:t>
            </a:r>
            <a:r>
              <a:rPr lang="pt-PT" noProof="1" smtClean="0"/>
              <a:t>de criação: </a:t>
            </a:r>
            <a:r>
              <a:rPr lang="pt-PT" noProof="1" smtClean="0"/>
              <a:t>2002</a:t>
            </a:r>
            <a:endParaRPr lang="pt-PT" noProof="1" smtClean="0"/>
          </a:p>
          <a:p>
            <a:r>
              <a:rPr lang="pt-PT" noProof="1" smtClean="0"/>
              <a:t>Tipo: </a:t>
            </a:r>
            <a:r>
              <a:rPr lang="pt-PT" noProof="1" smtClean="0"/>
              <a:t>Anime</a:t>
            </a:r>
            <a:endParaRPr lang="pt-PT" noProof="1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90871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prstClr val="black"/>
                </a:solidFill>
              </a:rPr>
              <a:t>3</a:t>
            </a:r>
            <a:r>
              <a:rPr lang="pt-PT" sz="2400" b="1" dirty="0" smtClean="0">
                <a:solidFill>
                  <a:prstClr val="black"/>
                </a:solidFill>
              </a:rPr>
              <a:t>.</a:t>
            </a:r>
            <a:endParaRPr lang="pt-PT" sz="2400" b="1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706" y="1268760"/>
            <a:ext cx="4042555" cy="25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116632"/>
            <a:ext cx="3754760" cy="1066130"/>
          </a:xfrm>
        </p:spPr>
        <p:txBody>
          <a:bodyPr>
            <a:normAutofit/>
          </a:bodyPr>
          <a:lstStyle/>
          <a:p>
            <a:r>
              <a:rPr lang="pt-PT" dirty="0" smtClean="0"/>
              <a:t>Japão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2376264"/>
          </a:xfrm>
        </p:spPr>
        <p:txBody>
          <a:bodyPr>
            <a:normAutofit/>
          </a:bodyPr>
          <a:lstStyle/>
          <a:p>
            <a:r>
              <a:rPr lang="pt-PT" dirty="0" smtClean="0"/>
              <a:t>Nome: </a:t>
            </a:r>
            <a:r>
              <a:rPr lang="pt-PT" dirty="0" err="1" smtClean="0"/>
              <a:t>One</a:t>
            </a:r>
            <a:r>
              <a:rPr lang="pt-PT" dirty="0" smtClean="0"/>
              <a:t> </a:t>
            </a:r>
            <a:r>
              <a:rPr lang="pt-PT" dirty="0" err="1" smtClean="0"/>
              <a:t>Piece</a:t>
            </a:r>
            <a:endParaRPr lang="pt-PT" dirty="0"/>
          </a:p>
          <a:p>
            <a:r>
              <a:rPr lang="pt-PT" noProof="1" smtClean="0"/>
              <a:t>Realizador: 4Kids</a:t>
            </a:r>
            <a:endParaRPr lang="pt-PT" dirty="0"/>
          </a:p>
          <a:p>
            <a:r>
              <a:rPr lang="pt-PT" noProof="1" smtClean="0"/>
              <a:t>Data </a:t>
            </a:r>
            <a:r>
              <a:rPr lang="pt-PT" noProof="1" smtClean="0"/>
              <a:t>de criação: </a:t>
            </a:r>
            <a:r>
              <a:rPr lang="pt-PT" noProof="1" smtClean="0"/>
              <a:t>1999</a:t>
            </a:r>
            <a:endParaRPr lang="pt-PT" noProof="1" smtClean="0"/>
          </a:p>
          <a:p>
            <a:r>
              <a:rPr lang="pt-PT" noProof="1" smtClean="0"/>
              <a:t>Tipo: </a:t>
            </a:r>
            <a:r>
              <a:rPr lang="pt-PT" noProof="1" smtClean="0"/>
              <a:t>Anime</a:t>
            </a:r>
            <a:endParaRPr lang="pt-PT" noProof="1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90871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prstClr val="black"/>
                </a:solidFill>
              </a:rPr>
              <a:t>1</a:t>
            </a:r>
            <a:r>
              <a:rPr lang="pt-PT" sz="2400" b="1" dirty="0" smtClean="0">
                <a:solidFill>
                  <a:prstClr val="black"/>
                </a:solidFill>
              </a:rPr>
              <a:t>.</a:t>
            </a:r>
            <a:endParaRPr lang="pt-PT" sz="2400" b="1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367472"/>
            <a:ext cx="4829589" cy="252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3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116632"/>
            <a:ext cx="3754760" cy="1066130"/>
          </a:xfrm>
        </p:spPr>
        <p:txBody>
          <a:bodyPr>
            <a:normAutofit/>
          </a:bodyPr>
          <a:lstStyle/>
          <a:p>
            <a:r>
              <a:rPr lang="pt-PT" dirty="0" smtClean="0"/>
              <a:t>Japão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2376264"/>
          </a:xfrm>
        </p:spPr>
        <p:txBody>
          <a:bodyPr>
            <a:normAutofit/>
          </a:bodyPr>
          <a:lstStyle/>
          <a:p>
            <a:r>
              <a:rPr lang="pt-PT" dirty="0" smtClean="0"/>
              <a:t>Nome: </a:t>
            </a:r>
            <a:r>
              <a:rPr lang="pt-PT" dirty="0" err="1" smtClean="0"/>
              <a:t>Seven</a:t>
            </a:r>
            <a:r>
              <a:rPr lang="pt-PT" dirty="0" smtClean="0"/>
              <a:t> </a:t>
            </a:r>
            <a:r>
              <a:rPr lang="pt-PT" dirty="0" err="1" smtClean="0"/>
              <a:t>Deadly</a:t>
            </a:r>
            <a:r>
              <a:rPr lang="pt-PT" dirty="0" smtClean="0"/>
              <a:t> Sins</a:t>
            </a:r>
            <a:endParaRPr lang="pt-PT" dirty="0"/>
          </a:p>
          <a:p>
            <a:r>
              <a:rPr lang="pt-PT" noProof="1" smtClean="0"/>
              <a:t>Realizador: Tensai Okamura</a:t>
            </a:r>
            <a:endParaRPr lang="pt-PT" dirty="0"/>
          </a:p>
          <a:p>
            <a:r>
              <a:rPr lang="pt-PT" noProof="1" smtClean="0"/>
              <a:t>Data </a:t>
            </a:r>
            <a:r>
              <a:rPr lang="pt-PT" noProof="1" smtClean="0"/>
              <a:t>de criação: </a:t>
            </a:r>
            <a:r>
              <a:rPr lang="pt-PT" noProof="1" smtClean="0"/>
              <a:t>2014</a:t>
            </a:r>
            <a:endParaRPr lang="pt-PT" noProof="1" smtClean="0"/>
          </a:p>
          <a:p>
            <a:r>
              <a:rPr lang="pt-PT" noProof="1" smtClean="0"/>
              <a:t>Tipo: </a:t>
            </a:r>
            <a:r>
              <a:rPr lang="pt-PT" noProof="1" smtClean="0"/>
              <a:t>Anime</a:t>
            </a:r>
            <a:endParaRPr lang="pt-PT" noProof="1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90871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prstClr val="black"/>
                </a:solidFill>
              </a:rPr>
              <a:t>1</a:t>
            </a:r>
            <a:r>
              <a:rPr lang="pt-PT" sz="2400" b="1" dirty="0" smtClean="0">
                <a:solidFill>
                  <a:prstClr val="black"/>
                </a:solidFill>
              </a:rPr>
              <a:t>.</a:t>
            </a:r>
            <a:endParaRPr lang="pt-PT" sz="2400" b="1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268760"/>
            <a:ext cx="4769512" cy="268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3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116632"/>
            <a:ext cx="3754760" cy="1066130"/>
          </a:xfrm>
        </p:spPr>
        <p:txBody>
          <a:bodyPr/>
          <a:lstStyle/>
          <a:p>
            <a:r>
              <a:rPr lang="pt-PT" dirty="0" smtClean="0"/>
              <a:t>Alemanha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2376264"/>
          </a:xfrm>
        </p:spPr>
        <p:txBody>
          <a:bodyPr>
            <a:normAutofit fontScale="70000" lnSpcReduction="20000"/>
          </a:bodyPr>
          <a:lstStyle/>
          <a:p>
            <a:r>
              <a:rPr lang="pt-PT" smtClean="0"/>
              <a:t>Nome: Tatort (Crime Scene)</a:t>
            </a:r>
          </a:p>
          <a:p>
            <a:r>
              <a:rPr lang="pt-PT" smtClean="0"/>
              <a:t>Realizador: ARD</a:t>
            </a:r>
          </a:p>
          <a:p>
            <a:r>
              <a:rPr lang="pt-PT" smtClean="0"/>
              <a:t>Data de criação: 1970</a:t>
            </a:r>
          </a:p>
          <a:p>
            <a:r>
              <a:rPr lang="pt-PT" smtClean="0"/>
              <a:t>Tipo: Drama Policial</a:t>
            </a:r>
          </a:p>
          <a:p>
            <a:r>
              <a:rPr lang="pt-PT" smtClean="0"/>
              <a:t>Descrição: Cada episódio se passa numa cidade e em cada cidade existe uma quantidade de policiais que trabalham juntos para resolver um crime. Assassinatos, acção, e tudo o que um bom drama policial pode oferecer.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90871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smtClean="0">
                <a:solidFill>
                  <a:schemeClr val="bg1"/>
                </a:solidFill>
              </a:rPr>
              <a:t>1.</a:t>
            </a:r>
            <a:endParaRPr lang="pt-PT" sz="2400" b="1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41241"/>
            <a:ext cx="5850916" cy="291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8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116632"/>
            <a:ext cx="3754760" cy="1066130"/>
          </a:xfrm>
        </p:spPr>
        <p:txBody>
          <a:bodyPr/>
          <a:lstStyle/>
          <a:p>
            <a:r>
              <a:rPr lang="pt-PT" dirty="0"/>
              <a:t>Alemanha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2376264"/>
          </a:xfrm>
        </p:spPr>
        <p:txBody>
          <a:bodyPr>
            <a:normAutofit fontScale="70000" lnSpcReduction="20000"/>
          </a:bodyPr>
          <a:lstStyle/>
          <a:p>
            <a:r>
              <a:rPr lang="pt-PT" noProof="1" smtClean="0"/>
              <a:t>Nome: Verbotene Liebe (Forbidden Love)</a:t>
            </a:r>
          </a:p>
          <a:p>
            <a:r>
              <a:rPr lang="pt-PT" noProof="1" smtClean="0"/>
              <a:t>Realizador: Reg Watson</a:t>
            </a:r>
          </a:p>
          <a:p>
            <a:r>
              <a:rPr lang="pt-PT" noProof="1" smtClean="0"/>
              <a:t>Data de criação: 1995</a:t>
            </a:r>
          </a:p>
          <a:p>
            <a:r>
              <a:rPr lang="pt-PT" noProof="1" smtClean="0"/>
              <a:t>Tipo: Novela</a:t>
            </a:r>
          </a:p>
          <a:p>
            <a:r>
              <a:rPr lang="pt-PT" noProof="1" smtClean="0"/>
              <a:t>Descrição: A história passa-se na cidade de Dusseldorf e consiste na historia da relação de Jan Brandner e Julia Von Anstetten, gêmeos que, depois de serem seperados pelos seus pais quando nasceram, apaixonaram-se.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90871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smtClean="0">
                <a:solidFill>
                  <a:prstClr val="black"/>
                </a:solidFill>
              </a:rPr>
              <a:t>2.</a:t>
            </a:r>
            <a:endParaRPr lang="pt-PT" sz="24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563" y="1141241"/>
            <a:ext cx="5179086" cy="291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116632"/>
            <a:ext cx="3754760" cy="1066130"/>
          </a:xfrm>
        </p:spPr>
        <p:txBody>
          <a:bodyPr/>
          <a:lstStyle/>
          <a:p>
            <a:r>
              <a:rPr lang="pt-PT" dirty="0"/>
              <a:t>Alemanha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2376264"/>
          </a:xfrm>
        </p:spPr>
        <p:txBody>
          <a:bodyPr>
            <a:normAutofit fontScale="70000" lnSpcReduction="20000"/>
          </a:bodyPr>
          <a:lstStyle/>
          <a:p>
            <a:r>
              <a:rPr lang="pt-PT" noProof="1" smtClean="0"/>
              <a:t>Nome: Die Sendung mit der Maus (The Program with the Mouse)</a:t>
            </a:r>
            <a:endParaRPr lang="pt-PT" noProof="1"/>
          </a:p>
          <a:p>
            <a:r>
              <a:rPr lang="pt-PT" noProof="1" smtClean="0"/>
              <a:t>Realizador: Dieter Saldecki</a:t>
            </a:r>
          </a:p>
          <a:p>
            <a:r>
              <a:rPr lang="pt-PT" noProof="1" smtClean="0"/>
              <a:t>Data de criação: 1971</a:t>
            </a:r>
          </a:p>
          <a:p>
            <a:r>
              <a:rPr lang="pt-PT" noProof="1" smtClean="0"/>
              <a:t>Tipo: Programa Infantil</a:t>
            </a:r>
          </a:p>
          <a:p>
            <a:r>
              <a:rPr lang="pt-PT" noProof="1" smtClean="0"/>
              <a:t>Descrição: Consiste de vários segmentos que são ou humoristicos ou educaçionais sobre as peripécias e aventuras de tal rato e os seus amigos.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90871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prstClr val="black"/>
                </a:solidFill>
              </a:rPr>
              <a:t>3</a:t>
            </a:r>
            <a:r>
              <a:rPr lang="pt-PT" sz="2400" b="1" dirty="0" smtClean="0">
                <a:solidFill>
                  <a:prstClr val="black"/>
                </a:solidFill>
              </a:rPr>
              <a:t>.</a:t>
            </a:r>
            <a:endParaRPr lang="pt-PT" sz="2400" b="1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563" y="1238349"/>
            <a:ext cx="5179086" cy="271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2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116632"/>
            <a:ext cx="3754760" cy="1066130"/>
          </a:xfrm>
        </p:spPr>
        <p:txBody>
          <a:bodyPr/>
          <a:lstStyle/>
          <a:p>
            <a:r>
              <a:rPr lang="pt-PT" dirty="0"/>
              <a:t>Alemanha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2376264"/>
          </a:xfrm>
        </p:spPr>
        <p:txBody>
          <a:bodyPr>
            <a:normAutofit fontScale="70000" lnSpcReduction="20000"/>
          </a:bodyPr>
          <a:lstStyle/>
          <a:p>
            <a:r>
              <a:rPr lang="pt-PT" dirty="0" smtClean="0"/>
              <a:t>Nome: Stromberg</a:t>
            </a:r>
            <a:endParaRPr lang="pt-PT" dirty="0"/>
          </a:p>
          <a:p>
            <a:r>
              <a:rPr lang="pt-PT" noProof="1" smtClean="0"/>
              <a:t>Realizador: </a:t>
            </a:r>
            <a:r>
              <a:rPr lang="pt-PT" dirty="0"/>
              <a:t>Ralf </a:t>
            </a:r>
            <a:r>
              <a:rPr lang="pt-PT" dirty="0" smtClean="0"/>
              <a:t>Husmann</a:t>
            </a:r>
          </a:p>
          <a:p>
            <a:r>
              <a:rPr lang="pt-PT" noProof="1" smtClean="0"/>
              <a:t>Data de criação: 2004</a:t>
            </a:r>
          </a:p>
          <a:p>
            <a:r>
              <a:rPr lang="pt-PT" noProof="1" smtClean="0"/>
              <a:t>Tipo: Comedia</a:t>
            </a:r>
          </a:p>
          <a:p>
            <a:r>
              <a:rPr lang="pt-PT" noProof="1" smtClean="0"/>
              <a:t>Descrição: Inspirado na série inglesa “The Office”, esta série televisiva leva lugar na empresa “</a:t>
            </a:r>
            <a:r>
              <a:rPr lang="pt-PT" dirty="0"/>
              <a:t>Capitol Versicherung </a:t>
            </a:r>
            <a:r>
              <a:rPr lang="pt-PT" dirty="0" smtClean="0"/>
              <a:t>AG” e foca no seu chefe Bernd Stromberg que tal tenta manter a paz e estabilidade na sua empresa e falha.</a:t>
            </a:r>
            <a:endParaRPr lang="pt-PT" noProof="1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90871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smtClean="0">
                <a:solidFill>
                  <a:prstClr val="black"/>
                </a:solidFill>
              </a:rPr>
              <a:t>4.</a:t>
            </a:r>
            <a:endParaRPr lang="pt-PT" sz="2400" b="1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238349"/>
            <a:ext cx="4608512" cy="271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116632"/>
            <a:ext cx="3754760" cy="1066130"/>
          </a:xfrm>
        </p:spPr>
        <p:txBody>
          <a:bodyPr/>
          <a:lstStyle/>
          <a:p>
            <a:r>
              <a:rPr lang="pt-PT" dirty="0"/>
              <a:t>Alemanha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2376264"/>
          </a:xfrm>
        </p:spPr>
        <p:txBody>
          <a:bodyPr>
            <a:normAutofit fontScale="62500" lnSpcReduction="20000"/>
          </a:bodyPr>
          <a:lstStyle/>
          <a:p>
            <a:r>
              <a:rPr lang="pt-PT" dirty="0" smtClean="0"/>
              <a:t>Nome: </a:t>
            </a:r>
            <a:r>
              <a:rPr lang="pt-PT" dirty="0"/>
              <a:t>Wetten, dass..? </a:t>
            </a:r>
            <a:r>
              <a:rPr lang="pt-PT" dirty="0" smtClean="0"/>
              <a:t>(Wanna bet </a:t>
            </a:r>
            <a:r>
              <a:rPr lang="pt-PT" dirty="0"/>
              <a:t>that</a:t>
            </a:r>
            <a:r>
              <a:rPr lang="pt-PT" dirty="0" smtClean="0"/>
              <a:t>..?)</a:t>
            </a:r>
            <a:endParaRPr lang="pt-PT" dirty="0"/>
          </a:p>
          <a:p>
            <a:r>
              <a:rPr lang="pt-PT" noProof="1" smtClean="0"/>
              <a:t>Realizador: </a:t>
            </a:r>
            <a:r>
              <a:rPr lang="pt-PT" dirty="0" smtClean="0"/>
              <a:t>Frank Elstner</a:t>
            </a:r>
          </a:p>
          <a:p>
            <a:r>
              <a:rPr lang="pt-PT" noProof="1" smtClean="0"/>
              <a:t>Data de criação: 1981</a:t>
            </a:r>
          </a:p>
          <a:p>
            <a:r>
              <a:rPr lang="pt-PT" noProof="1" smtClean="0"/>
              <a:t>Tipo: Game Show</a:t>
            </a:r>
          </a:p>
          <a:p>
            <a:r>
              <a:rPr lang="pt-PT" noProof="1" smtClean="0"/>
              <a:t>Descrição: Um Game Show que foca em apostas com 2 ou mais participantes em se pessoas normais conseguem fazer tarefas difíceis ou inumanas, por exemplo: Se um homem cego conseguisse ou não reconhecer a sua vaca pelo som que ela faz enquanto mastiga maçãs.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90871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prstClr val="black"/>
                </a:solidFill>
              </a:rPr>
              <a:t>5</a:t>
            </a:r>
            <a:r>
              <a:rPr lang="pt-PT" sz="2400" b="1" dirty="0" smtClean="0">
                <a:solidFill>
                  <a:prstClr val="black"/>
                </a:solidFill>
              </a:rPr>
              <a:t>.</a:t>
            </a:r>
            <a:endParaRPr lang="pt-PT" sz="2400" b="1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238349"/>
            <a:ext cx="4680519" cy="271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116632"/>
            <a:ext cx="3754760" cy="1066130"/>
          </a:xfrm>
        </p:spPr>
        <p:txBody>
          <a:bodyPr>
            <a:normAutofit/>
          </a:bodyPr>
          <a:lstStyle/>
          <a:p>
            <a:r>
              <a:rPr lang="pt-PT" dirty="0" smtClean="0"/>
              <a:t>EUA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2376264"/>
          </a:xfrm>
        </p:spPr>
        <p:txBody>
          <a:bodyPr>
            <a:normAutofit fontScale="77500" lnSpcReduction="20000"/>
          </a:bodyPr>
          <a:lstStyle/>
          <a:p>
            <a:r>
              <a:rPr lang="pt-PT" dirty="0" smtClean="0"/>
              <a:t>Nome: Game of Thrones</a:t>
            </a:r>
            <a:endParaRPr lang="pt-PT" dirty="0"/>
          </a:p>
          <a:p>
            <a:r>
              <a:rPr lang="pt-PT" noProof="1" smtClean="0"/>
              <a:t>Realizador: </a:t>
            </a:r>
            <a:r>
              <a:rPr lang="pt-PT" dirty="0"/>
              <a:t>David </a:t>
            </a:r>
            <a:r>
              <a:rPr lang="pt-PT" dirty="0" smtClean="0"/>
              <a:t>Benioff</a:t>
            </a:r>
          </a:p>
          <a:p>
            <a:r>
              <a:rPr lang="pt-PT" noProof="1" smtClean="0"/>
              <a:t>Data de criação: 2011</a:t>
            </a:r>
          </a:p>
          <a:p>
            <a:r>
              <a:rPr lang="pt-PT" noProof="1" smtClean="0"/>
              <a:t>Tipo: Fantasia</a:t>
            </a:r>
          </a:p>
          <a:p>
            <a:r>
              <a:rPr lang="pt-PT" noProof="1" smtClean="0"/>
              <a:t>Descrição: Foca-se na violentas lutas dinásticas entre as 7 famílias nobres pelo trono de ferro (e pelas muitas mortes desnecessárias).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90871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smtClean="0">
                <a:solidFill>
                  <a:prstClr val="black"/>
                </a:solidFill>
              </a:rPr>
              <a:t>1.</a:t>
            </a:r>
            <a:endParaRPr lang="pt-PT" sz="2400" b="1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427729"/>
            <a:ext cx="4680519" cy="23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2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116632"/>
            <a:ext cx="3754760" cy="1066130"/>
          </a:xfrm>
        </p:spPr>
        <p:txBody>
          <a:bodyPr>
            <a:normAutofit/>
          </a:bodyPr>
          <a:lstStyle/>
          <a:p>
            <a:r>
              <a:rPr lang="pt-PT" dirty="0" smtClean="0"/>
              <a:t>EUA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2376264"/>
          </a:xfrm>
        </p:spPr>
        <p:txBody>
          <a:bodyPr>
            <a:normAutofit fontScale="70000" lnSpcReduction="20000"/>
          </a:bodyPr>
          <a:lstStyle/>
          <a:p>
            <a:r>
              <a:rPr lang="pt-PT" dirty="0" smtClean="0"/>
              <a:t>Nome: </a:t>
            </a:r>
            <a:r>
              <a:rPr lang="pt-PT" dirty="0"/>
              <a:t>The Walking Dead</a:t>
            </a:r>
          </a:p>
          <a:p>
            <a:r>
              <a:rPr lang="pt-PT" noProof="1" smtClean="0"/>
              <a:t>Realizador: </a:t>
            </a:r>
            <a:r>
              <a:rPr lang="pt-PT" dirty="0" smtClean="0"/>
              <a:t>Frank Darabont</a:t>
            </a:r>
          </a:p>
          <a:p>
            <a:r>
              <a:rPr lang="pt-PT" noProof="1" smtClean="0"/>
              <a:t>Data de criação: 2010</a:t>
            </a:r>
          </a:p>
          <a:p>
            <a:r>
              <a:rPr lang="pt-PT" noProof="1" smtClean="0"/>
              <a:t>Tipo: Terror</a:t>
            </a:r>
          </a:p>
          <a:p>
            <a:r>
              <a:rPr lang="pt-PT" noProof="1" smtClean="0"/>
              <a:t>Descrição: Foca-se na história de Rick Grimes onde ele tem que sobreviver num mundo pós-apocaliptico com um grupo de sobreviventes por o lado dele, lutando contra zombies e outros sobreviventes.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90871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prstClr val="black"/>
                </a:solidFill>
              </a:rPr>
              <a:t>2</a:t>
            </a:r>
            <a:r>
              <a:rPr lang="pt-PT" sz="2400" b="1" dirty="0" smtClean="0">
                <a:solidFill>
                  <a:prstClr val="black"/>
                </a:solidFill>
              </a:rPr>
              <a:t>.</a:t>
            </a:r>
            <a:endParaRPr lang="pt-PT" sz="2400" b="1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556793"/>
            <a:ext cx="5014309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116632"/>
            <a:ext cx="3754760" cy="1066130"/>
          </a:xfrm>
        </p:spPr>
        <p:txBody>
          <a:bodyPr>
            <a:normAutofit/>
          </a:bodyPr>
          <a:lstStyle/>
          <a:p>
            <a:r>
              <a:rPr lang="pt-PT" dirty="0" smtClean="0"/>
              <a:t>EUA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2376264"/>
          </a:xfrm>
        </p:spPr>
        <p:txBody>
          <a:bodyPr>
            <a:normAutofit fontScale="77500" lnSpcReduction="20000"/>
          </a:bodyPr>
          <a:lstStyle/>
          <a:p>
            <a:r>
              <a:rPr lang="pt-PT" dirty="0" smtClean="0"/>
              <a:t>Nome: </a:t>
            </a:r>
            <a:r>
              <a:rPr lang="pt-PT" dirty="0"/>
              <a:t>The </a:t>
            </a:r>
            <a:r>
              <a:rPr lang="pt-PT" dirty="0" smtClean="0"/>
              <a:t>Big Bang Theory</a:t>
            </a:r>
            <a:endParaRPr lang="pt-PT" dirty="0"/>
          </a:p>
          <a:p>
            <a:r>
              <a:rPr lang="pt-PT" noProof="1" smtClean="0"/>
              <a:t>Realizador: </a:t>
            </a:r>
            <a:r>
              <a:rPr lang="pt-PT" dirty="0" smtClean="0"/>
              <a:t>Chuck Lorre</a:t>
            </a:r>
          </a:p>
          <a:p>
            <a:r>
              <a:rPr lang="pt-PT" noProof="1" smtClean="0"/>
              <a:t>Data de criação: 2007</a:t>
            </a:r>
          </a:p>
          <a:p>
            <a:r>
              <a:rPr lang="pt-PT" noProof="1" smtClean="0"/>
              <a:t>Tipo: Sitcom</a:t>
            </a:r>
          </a:p>
          <a:p>
            <a:r>
              <a:rPr lang="pt-PT" noProof="1" smtClean="0"/>
              <a:t>Descrição: Foca-se na amizade das 7 pessoas que partilham em comum o seu amor por ciência e sci-fi e as suas invenções malucas.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90871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smtClean="0">
                <a:solidFill>
                  <a:prstClr val="black"/>
                </a:solidFill>
              </a:rPr>
              <a:t>3.</a:t>
            </a:r>
            <a:endParaRPr lang="pt-PT" sz="2400" b="1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268760"/>
            <a:ext cx="4896544" cy="25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2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123</TotalTime>
  <Words>658</Words>
  <Application>Microsoft Office PowerPoint</Application>
  <PresentationFormat>On-screen Show (4:3)</PresentationFormat>
  <Paragraphs>102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Apex</vt:lpstr>
      <vt:lpstr>Entretenimento Multicultural</vt:lpstr>
      <vt:lpstr>Alemanha</vt:lpstr>
      <vt:lpstr>Alemanha</vt:lpstr>
      <vt:lpstr>Alemanha</vt:lpstr>
      <vt:lpstr>Alemanha</vt:lpstr>
      <vt:lpstr>Alemanha</vt:lpstr>
      <vt:lpstr>EUA</vt:lpstr>
      <vt:lpstr>EUA</vt:lpstr>
      <vt:lpstr>EUA</vt:lpstr>
      <vt:lpstr>EUA</vt:lpstr>
      <vt:lpstr>EUA</vt:lpstr>
      <vt:lpstr>Japão</vt:lpstr>
      <vt:lpstr>Japão</vt:lpstr>
      <vt:lpstr>Japão</vt:lpstr>
      <vt:lpstr>Japão</vt:lpstr>
      <vt:lpstr>Japão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Entretenimento Multicultural</dc:title>
  <dc:creator>I170024-Joao Monteiro</dc:creator>
  <cp:lastModifiedBy>I170024-Joao Monteiro</cp:lastModifiedBy>
  <cp:revision>13</cp:revision>
  <dcterms:created xsi:type="dcterms:W3CDTF">2018-11-16T15:48:11Z</dcterms:created>
  <dcterms:modified xsi:type="dcterms:W3CDTF">2018-11-20T12:24:38Z</dcterms:modified>
</cp:coreProperties>
</file>